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8" r:id="rId4"/>
    <p:sldId id="267" r:id="rId5"/>
    <p:sldId id="266" r:id="rId6"/>
    <p:sldId id="258" r:id="rId7"/>
    <p:sldId id="261" r:id="rId8"/>
    <p:sldId id="259" r:id="rId9"/>
    <p:sldId id="278" r:id="rId10"/>
    <p:sldId id="281" r:id="rId11"/>
    <p:sldId id="276" r:id="rId12"/>
    <p:sldId id="277" r:id="rId13"/>
    <p:sldId id="280" r:id="rId14"/>
    <p:sldId id="279" r:id="rId15"/>
    <p:sldId id="272" r:id="rId16"/>
    <p:sldId id="270" r:id="rId17"/>
    <p:sldId id="265" r:id="rId18"/>
    <p:sldId id="269" r:id="rId19"/>
    <p:sldId id="283" r:id="rId20"/>
    <p:sldId id="282" r:id="rId2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5"/>
    <p:restoredTop sz="95807"/>
  </p:normalViewPr>
  <p:slideViewPr>
    <p:cSldViewPr snapToGrid="0" snapToObjects="1">
      <p:cViewPr varScale="1">
        <p:scale>
          <a:sx n="112" d="100"/>
          <a:sy n="112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5A3D6-227A-5243-929B-BBCCFF17EF8A}" type="doc">
      <dgm:prSet loTypeId="urn:microsoft.com/office/officeart/2005/8/layout/cycle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B4C860F-BA2B-794F-852E-5D5C23D1A19B}">
      <dgm:prSet phldrT="[Text]" custT="1"/>
      <dgm:spPr/>
      <dgm:t>
        <a:bodyPr/>
        <a:lstStyle/>
        <a:p>
          <a:r>
            <a:rPr lang="en-GB" sz="2400" dirty="0"/>
            <a:t>1. Forward pass</a:t>
          </a:r>
        </a:p>
      </dgm:t>
    </dgm:pt>
    <dgm:pt modelId="{FA1CF6A1-06F0-034F-9C2B-F32B8C954F85}" type="parTrans" cxnId="{9197DAFF-739A-4349-B173-53BA00B5AC67}">
      <dgm:prSet/>
      <dgm:spPr/>
      <dgm:t>
        <a:bodyPr/>
        <a:lstStyle/>
        <a:p>
          <a:endParaRPr lang="en-GB" sz="2400"/>
        </a:p>
      </dgm:t>
    </dgm:pt>
    <dgm:pt modelId="{B62FADBE-8D6B-D244-ADFE-672D8C6E823F}" type="sibTrans" cxnId="{9197DAFF-739A-4349-B173-53BA00B5AC67}">
      <dgm:prSet/>
      <dgm:spPr/>
      <dgm:t>
        <a:bodyPr/>
        <a:lstStyle/>
        <a:p>
          <a:endParaRPr lang="en-GB" sz="2400"/>
        </a:p>
      </dgm:t>
    </dgm:pt>
    <dgm:pt modelId="{F389A4D1-8809-C74C-ABA4-C5E1C3805252}">
      <dgm:prSet phldrT="[Text]" custT="1"/>
      <dgm:spPr/>
      <dgm:t>
        <a:bodyPr/>
        <a:lstStyle/>
        <a:p>
          <a:r>
            <a:rPr lang="en-GB" sz="2400" dirty="0"/>
            <a:t>3. Backward pass</a:t>
          </a:r>
        </a:p>
      </dgm:t>
    </dgm:pt>
    <dgm:pt modelId="{25AD21FA-7B21-0445-AF39-750CAE4A8E85}" type="parTrans" cxnId="{BB1201F5-1AC3-CB41-87FF-7903DB9EAECB}">
      <dgm:prSet/>
      <dgm:spPr/>
      <dgm:t>
        <a:bodyPr/>
        <a:lstStyle/>
        <a:p>
          <a:endParaRPr lang="en-GB" sz="2400"/>
        </a:p>
      </dgm:t>
    </dgm:pt>
    <dgm:pt modelId="{B7E3A699-DA24-2A45-9033-D4EA0B791DF5}" type="sibTrans" cxnId="{BB1201F5-1AC3-CB41-87FF-7903DB9EAECB}">
      <dgm:prSet/>
      <dgm:spPr/>
      <dgm:t>
        <a:bodyPr/>
        <a:lstStyle/>
        <a:p>
          <a:endParaRPr lang="en-GB" sz="2400"/>
        </a:p>
      </dgm:t>
    </dgm:pt>
    <dgm:pt modelId="{29970194-6147-1542-846A-A72B9D8F6EDB}">
      <dgm:prSet phldrT="[Text]" custT="1"/>
      <dgm:spPr/>
      <dgm:t>
        <a:bodyPr/>
        <a:lstStyle/>
        <a:p>
          <a:r>
            <a:rPr lang="en-GB" sz="2400" dirty="0"/>
            <a:t>4. Update weights</a:t>
          </a:r>
        </a:p>
      </dgm:t>
    </dgm:pt>
    <dgm:pt modelId="{6DD48F89-B707-FF4D-A2CB-33551AB8A5F3}" type="parTrans" cxnId="{388441AD-9034-7244-92CD-E82B582CDD53}">
      <dgm:prSet/>
      <dgm:spPr/>
      <dgm:t>
        <a:bodyPr/>
        <a:lstStyle/>
        <a:p>
          <a:endParaRPr lang="en-GB" sz="2400"/>
        </a:p>
      </dgm:t>
    </dgm:pt>
    <dgm:pt modelId="{C6F98BBC-CBB3-AC41-83F5-ADB1F040BE88}" type="sibTrans" cxnId="{388441AD-9034-7244-92CD-E82B582CDD53}">
      <dgm:prSet/>
      <dgm:spPr/>
      <dgm:t>
        <a:bodyPr/>
        <a:lstStyle/>
        <a:p>
          <a:endParaRPr lang="en-GB" sz="2400"/>
        </a:p>
      </dgm:t>
    </dgm:pt>
    <dgm:pt modelId="{9060A12A-C874-D047-A293-ADD78A9172AA}">
      <dgm:prSet custT="1"/>
      <dgm:spPr/>
      <dgm:t>
        <a:bodyPr/>
        <a:lstStyle/>
        <a:p>
          <a:r>
            <a:rPr lang="en-GB" sz="2400" dirty="0"/>
            <a:t>2. Compute loss</a:t>
          </a:r>
        </a:p>
      </dgm:t>
    </dgm:pt>
    <dgm:pt modelId="{BD533764-FB99-4B40-84FC-642A3FD3A249}" type="parTrans" cxnId="{971CD5B1-3E60-4747-A846-3CC20DEEC30A}">
      <dgm:prSet/>
      <dgm:spPr/>
      <dgm:t>
        <a:bodyPr/>
        <a:lstStyle/>
        <a:p>
          <a:endParaRPr lang="en-GB"/>
        </a:p>
      </dgm:t>
    </dgm:pt>
    <dgm:pt modelId="{2EB3FD77-A437-2A4B-BB73-9B20A25F5555}" type="sibTrans" cxnId="{971CD5B1-3E60-4747-A846-3CC20DEEC30A}">
      <dgm:prSet/>
      <dgm:spPr/>
      <dgm:t>
        <a:bodyPr/>
        <a:lstStyle/>
        <a:p>
          <a:endParaRPr lang="en-GB"/>
        </a:p>
      </dgm:t>
    </dgm:pt>
    <dgm:pt modelId="{61D994D5-4C02-3C4A-AF8A-81BC899A9773}" type="pres">
      <dgm:prSet presAssocID="{6FC5A3D6-227A-5243-929B-BBCCFF17EF8A}" presName="cycle" presStyleCnt="0">
        <dgm:presLayoutVars>
          <dgm:dir/>
          <dgm:resizeHandles val="exact"/>
        </dgm:presLayoutVars>
      </dgm:prSet>
      <dgm:spPr/>
    </dgm:pt>
    <dgm:pt modelId="{8D5008C9-D4AE-0E43-8FB5-F4C1EA458426}" type="pres">
      <dgm:prSet presAssocID="{EB4C860F-BA2B-794F-852E-5D5C23D1A19B}" presName="node" presStyleLbl="node1" presStyleIdx="0" presStyleCnt="4" custScaleX="149391">
        <dgm:presLayoutVars>
          <dgm:bulletEnabled val="1"/>
        </dgm:presLayoutVars>
      </dgm:prSet>
      <dgm:spPr/>
    </dgm:pt>
    <dgm:pt modelId="{022C46A4-7765-3048-AD47-B6D3A2AD78F6}" type="pres">
      <dgm:prSet presAssocID="{EB4C860F-BA2B-794F-852E-5D5C23D1A19B}" presName="spNode" presStyleCnt="0"/>
      <dgm:spPr/>
    </dgm:pt>
    <dgm:pt modelId="{CEAFF1CD-9447-2B4D-A34B-3EF0FE327033}" type="pres">
      <dgm:prSet presAssocID="{B62FADBE-8D6B-D244-ADFE-672D8C6E823F}" presName="sibTrans" presStyleLbl="sibTrans1D1" presStyleIdx="0" presStyleCnt="4"/>
      <dgm:spPr/>
    </dgm:pt>
    <dgm:pt modelId="{B5EE05D5-0F22-7545-B388-335BF6E9DEE9}" type="pres">
      <dgm:prSet presAssocID="{9060A12A-C874-D047-A293-ADD78A9172AA}" presName="node" presStyleLbl="node1" presStyleIdx="1" presStyleCnt="4" custScaleX="172048">
        <dgm:presLayoutVars>
          <dgm:bulletEnabled val="1"/>
        </dgm:presLayoutVars>
      </dgm:prSet>
      <dgm:spPr/>
    </dgm:pt>
    <dgm:pt modelId="{15C4B2FC-0730-8849-9F77-CA444A4766B3}" type="pres">
      <dgm:prSet presAssocID="{9060A12A-C874-D047-A293-ADD78A9172AA}" presName="spNode" presStyleCnt="0"/>
      <dgm:spPr/>
    </dgm:pt>
    <dgm:pt modelId="{CC0F8309-F2B4-4447-A5C1-289B4423E62D}" type="pres">
      <dgm:prSet presAssocID="{2EB3FD77-A437-2A4B-BB73-9B20A25F5555}" presName="sibTrans" presStyleLbl="sibTrans1D1" presStyleIdx="1" presStyleCnt="4"/>
      <dgm:spPr/>
    </dgm:pt>
    <dgm:pt modelId="{737CE5E4-ACB2-A240-B84F-DCD05E941E3B}" type="pres">
      <dgm:prSet presAssocID="{F389A4D1-8809-C74C-ABA4-C5E1C3805252}" presName="node" presStyleLbl="node1" presStyleIdx="2" presStyleCnt="4" custScaleX="175747" custRadScaleRad="97690" custRadScaleInc="-9786">
        <dgm:presLayoutVars>
          <dgm:bulletEnabled val="1"/>
        </dgm:presLayoutVars>
      </dgm:prSet>
      <dgm:spPr/>
    </dgm:pt>
    <dgm:pt modelId="{A72EA8FE-3D10-0F46-B1BA-DA16A5172A09}" type="pres">
      <dgm:prSet presAssocID="{F389A4D1-8809-C74C-ABA4-C5E1C3805252}" presName="spNode" presStyleCnt="0"/>
      <dgm:spPr/>
    </dgm:pt>
    <dgm:pt modelId="{74FFE2A1-EBA9-CA4A-9FAE-7F87817AF003}" type="pres">
      <dgm:prSet presAssocID="{B7E3A699-DA24-2A45-9033-D4EA0B791DF5}" presName="sibTrans" presStyleLbl="sibTrans1D1" presStyleIdx="2" presStyleCnt="4"/>
      <dgm:spPr/>
    </dgm:pt>
    <dgm:pt modelId="{89D5EE53-E28F-3A44-AE7C-1D30EE82A6DA}" type="pres">
      <dgm:prSet presAssocID="{29970194-6147-1542-846A-A72B9D8F6EDB}" presName="node" presStyleLbl="node1" presStyleIdx="3" presStyleCnt="4" custScaleX="144158" custRadScaleRad="98164" custRadScaleInc="6588">
        <dgm:presLayoutVars>
          <dgm:bulletEnabled val="1"/>
        </dgm:presLayoutVars>
      </dgm:prSet>
      <dgm:spPr/>
    </dgm:pt>
    <dgm:pt modelId="{214FEB46-E3FF-B141-8A32-20F036A0454D}" type="pres">
      <dgm:prSet presAssocID="{29970194-6147-1542-846A-A72B9D8F6EDB}" presName="spNode" presStyleCnt="0"/>
      <dgm:spPr/>
    </dgm:pt>
    <dgm:pt modelId="{D823A10F-B725-124A-8C3E-231F61C3993B}" type="pres">
      <dgm:prSet presAssocID="{C6F98BBC-CBB3-AC41-83F5-ADB1F040BE88}" presName="sibTrans" presStyleLbl="sibTrans1D1" presStyleIdx="3" presStyleCnt="4"/>
      <dgm:spPr/>
    </dgm:pt>
  </dgm:ptLst>
  <dgm:cxnLst>
    <dgm:cxn modelId="{A554280C-E3C6-9347-8B47-74E47A9FBE85}" type="presOf" srcId="{B62FADBE-8D6B-D244-ADFE-672D8C6E823F}" destId="{CEAFF1CD-9447-2B4D-A34B-3EF0FE327033}" srcOrd="0" destOrd="0" presId="urn:microsoft.com/office/officeart/2005/8/layout/cycle5"/>
    <dgm:cxn modelId="{A0C0ED51-A9A1-6D48-B644-4B0239AF6829}" type="presOf" srcId="{29970194-6147-1542-846A-A72B9D8F6EDB}" destId="{89D5EE53-E28F-3A44-AE7C-1D30EE82A6DA}" srcOrd="0" destOrd="0" presId="urn:microsoft.com/office/officeart/2005/8/layout/cycle5"/>
    <dgm:cxn modelId="{7FAC0670-85F7-B748-A6B4-924437243EF6}" type="presOf" srcId="{C6F98BBC-CBB3-AC41-83F5-ADB1F040BE88}" destId="{D823A10F-B725-124A-8C3E-231F61C3993B}" srcOrd="0" destOrd="0" presId="urn:microsoft.com/office/officeart/2005/8/layout/cycle5"/>
    <dgm:cxn modelId="{3B590D73-EB92-B041-94D2-201E70C6579A}" type="presOf" srcId="{6FC5A3D6-227A-5243-929B-BBCCFF17EF8A}" destId="{61D994D5-4C02-3C4A-AF8A-81BC899A9773}" srcOrd="0" destOrd="0" presId="urn:microsoft.com/office/officeart/2005/8/layout/cycle5"/>
    <dgm:cxn modelId="{0FF0337F-127A-C04E-A014-656D90BF567A}" type="presOf" srcId="{B7E3A699-DA24-2A45-9033-D4EA0B791DF5}" destId="{74FFE2A1-EBA9-CA4A-9FAE-7F87817AF003}" srcOrd="0" destOrd="0" presId="urn:microsoft.com/office/officeart/2005/8/layout/cycle5"/>
    <dgm:cxn modelId="{4442BC8C-8E25-2F44-A8BF-F3C6031B1239}" type="presOf" srcId="{9060A12A-C874-D047-A293-ADD78A9172AA}" destId="{B5EE05D5-0F22-7545-B388-335BF6E9DEE9}" srcOrd="0" destOrd="0" presId="urn:microsoft.com/office/officeart/2005/8/layout/cycle5"/>
    <dgm:cxn modelId="{388441AD-9034-7244-92CD-E82B582CDD53}" srcId="{6FC5A3D6-227A-5243-929B-BBCCFF17EF8A}" destId="{29970194-6147-1542-846A-A72B9D8F6EDB}" srcOrd="3" destOrd="0" parTransId="{6DD48F89-B707-FF4D-A2CB-33551AB8A5F3}" sibTransId="{C6F98BBC-CBB3-AC41-83F5-ADB1F040BE88}"/>
    <dgm:cxn modelId="{971CD5B1-3E60-4747-A846-3CC20DEEC30A}" srcId="{6FC5A3D6-227A-5243-929B-BBCCFF17EF8A}" destId="{9060A12A-C874-D047-A293-ADD78A9172AA}" srcOrd="1" destOrd="0" parTransId="{BD533764-FB99-4B40-84FC-642A3FD3A249}" sibTransId="{2EB3FD77-A437-2A4B-BB73-9B20A25F5555}"/>
    <dgm:cxn modelId="{9F1237C4-C8A2-1244-9800-DCE60CC25CC9}" type="presOf" srcId="{2EB3FD77-A437-2A4B-BB73-9B20A25F5555}" destId="{CC0F8309-F2B4-4447-A5C1-289B4423E62D}" srcOrd="0" destOrd="0" presId="urn:microsoft.com/office/officeart/2005/8/layout/cycle5"/>
    <dgm:cxn modelId="{BF32CCF1-39F2-3E4A-8C3F-276FDF1B6803}" type="presOf" srcId="{F389A4D1-8809-C74C-ABA4-C5E1C3805252}" destId="{737CE5E4-ACB2-A240-B84F-DCD05E941E3B}" srcOrd="0" destOrd="0" presId="urn:microsoft.com/office/officeart/2005/8/layout/cycle5"/>
    <dgm:cxn modelId="{BB1201F5-1AC3-CB41-87FF-7903DB9EAECB}" srcId="{6FC5A3D6-227A-5243-929B-BBCCFF17EF8A}" destId="{F389A4D1-8809-C74C-ABA4-C5E1C3805252}" srcOrd="2" destOrd="0" parTransId="{25AD21FA-7B21-0445-AF39-750CAE4A8E85}" sibTransId="{B7E3A699-DA24-2A45-9033-D4EA0B791DF5}"/>
    <dgm:cxn modelId="{3052CFF9-C9FF-1745-9AFF-4A59D9EDA431}" type="presOf" srcId="{EB4C860F-BA2B-794F-852E-5D5C23D1A19B}" destId="{8D5008C9-D4AE-0E43-8FB5-F4C1EA458426}" srcOrd="0" destOrd="0" presId="urn:microsoft.com/office/officeart/2005/8/layout/cycle5"/>
    <dgm:cxn modelId="{9197DAFF-739A-4349-B173-53BA00B5AC67}" srcId="{6FC5A3D6-227A-5243-929B-BBCCFF17EF8A}" destId="{EB4C860F-BA2B-794F-852E-5D5C23D1A19B}" srcOrd="0" destOrd="0" parTransId="{FA1CF6A1-06F0-034F-9C2B-F32B8C954F85}" sibTransId="{B62FADBE-8D6B-D244-ADFE-672D8C6E823F}"/>
    <dgm:cxn modelId="{5E89ED64-F7C8-1F41-902A-5BD85E073137}" type="presParOf" srcId="{61D994D5-4C02-3C4A-AF8A-81BC899A9773}" destId="{8D5008C9-D4AE-0E43-8FB5-F4C1EA458426}" srcOrd="0" destOrd="0" presId="urn:microsoft.com/office/officeart/2005/8/layout/cycle5"/>
    <dgm:cxn modelId="{68779195-AF41-4D4A-BA44-430632F089EE}" type="presParOf" srcId="{61D994D5-4C02-3C4A-AF8A-81BC899A9773}" destId="{022C46A4-7765-3048-AD47-B6D3A2AD78F6}" srcOrd="1" destOrd="0" presId="urn:microsoft.com/office/officeart/2005/8/layout/cycle5"/>
    <dgm:cxn modelId="{71B58BAB-70E3-8B44-B193-6BCB4E81F514}" type="presParOf" srcId="{61D994D5-4C02-3C4A-AF8A-81BC899A9773}" destId="{CEAFF1CD-9447-2B4D-A34B-3EF0FE327033}" srcOrd="2" destOrd="0" presId="urn:microsoft.com/office/officeart/2005/8/layout/cycle5"/>
    <dgm:cxn modelId="{A60BFCDB-A6B9-8C4F-96D9-E65195F95CA1}" type="presParOf" srcId="{61D994D5-4C02-3C4A-AF8A-81BC899A9773}" destId="{B5EE05D5-0F22-7545-B388-335BF6E9DEE9}" srcOrd="3" destOrd="0" presId="urn:microsoft.com/office/officeart/2005/8/layout/cycle5"/>
    <dgm:cxn modelId="{142780F1-F389-0140-8E37-276F3B61B501}" type="presParOf" srcId="{61D994D5-4C02-3C4A-AF8A-81BC899A9773}" destId="{15C4B2FC-0730-8849-9F77-CA444A4766B3}" srcOrd="4" destOrd="0" presId="urn:microsoft.com/office/officeart/2005/8/layout/cycle5"/>
    <dgm:cxn modelId="{D41ECBD6-2C8F-4048-B4A6-3207DD5C461F}" type="presParOf" srcId="{61D994D5-4C02-3C4A-AF8A-81BC899A9773}" destId="{CC0F8309-F2B4-4447-A5C1-289B4423E62D}" srcOrd="5" destOrd="0" presId="urn:microsoft.com/office/officeart/2005/8/layout/cycle5"/>
    <dgm:cxn modelId="{2C4B46F5-7FDA-2B46-9FDA-08925073AA12}" type="presParOf" srcId="{61D994D5-4C02-3C4A-AF8A-81BC899A9773}" destId="{737CE5E4-ACB2-A240-B84F-DCD05E941E3B}" srcOrd="6" destOrd="0" presId="urn:microsoft.com/office/officeart/2005/8/layout/cycle5"/>
    <dgm:cxn modelId="{450C91CC-19D6-7A45-9B19-C9E2C854A20F}" type="presParOf" srcId="{61D994D5-4C02-3C4A-AF8A-81BC899A9773}" destId="{A72EA8FE-3D10-0F46-B1BA-DA16A5172A09}" srcOrd="7" destOrd="0" presId="urn:microsoft.com/office/officeart/2005/8/layout/cycle5"/>
    <dgm:cxn modelId="{B77E70E1-3981-0649-9CC0-6E8F37AD9B93}" type="presParOf" srcId="{61D994D5-4C02-3C4A-AF8A-81BC899A9773}" destId="{74FFE2A1-EBA9-CA4A-9FAE-7F87817AF003}" srcOrd="8" destOrd="0" presId="urn:microsoft.com/office/officeart/2005/8/layout/cycle5"/>
    <dgm:cxn modelId="{C5B60D93-DB2B-9F4E-A7E0-69867C8EDE05}" type="presParOf" srcId="{61D994D5-4C02-3C4A-AF8A-81BC899A9773}" destId="{89D5EE53-E28F-3A44-AE7C-1D30EE82A6DA}" srcOrd="9" destOrd="0" presId="urn:microsoft.com/office/officeart/2005/8/layout/cycle5"/>
    <dgm:cxn modelId="{AA064BB4-E899-9B40-9D0D-F6257657A9A2}" type="presParOf" srcId="{61D994D5-4C02-3C4A-AF8A-81BC899A9773}" destId="{214FEB46-E3FF-B141-8A32-20F036A0454D}" srcOrd="10" destOrd="0" presId="urn:microsoft.com/office/officeart/2005/8/layout/cycle5"/>
    <dgm:cxn modelId="{5A6FD633-C7CD-664E-8F88-C76B2B177E08}" type="presParOf" srcId="{61D994D5-4C02-3C4A-AF8A-81BC899A9773}" destId="{D823A10F-B725-124A-8C3E-231F61C3993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C5A3D6-227A-5243-929B-BBCCFF17EF8A}" type="doc">
      <dgm:prSet loTypeId="urn:microsoft.com/office/officeart/2005/8/layout/cycle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B4C860F-BA2B-794F-852E-5D5C23D1A19B}">
      <dgm:prSet phldrT="[Text]" custT="1"/>
      <dgm:spPr/>
      <dgm:t>
        <a:bodyPr/>
        <a:lstStyle/>
        <a:p>
          <a:r>
            <a:rPr lang="en-GB" sz="2000" dirty="0"/>
            <a:t>1. Forward pass</a:t>
          </a:r>
        </a:p>
      </dgm:t>
    </dgm:pt>
    <dgm:pt modelId="{FA1CF6A1-06F0-034F-9C2B-F32B8C954F85}" type="parTrans" cxnId="{9197DAFF-739A-4349-B173-53BA00B5AC67}">
      <dgm:prSet/>
      <dgm:spPr/>
      <dgm:t>
        <a:bodyPr/>
        <a:lstStyle/>
        <a:p>
          <a:endParaRPr lang="en-GB" sz="2400"/>
        </a:p>
      </dgm:t>
    </dgm:pt>
    <dgm:pt modelId="{B62FADBE-8D6B-D244-ADFE-672D8C6E823F}" type="sibTrans" cxnId="{9197DAFF-739A-4349-B173-53BA00B5AC67}">
      <dgm:prSet/>
      <dgm:spPr/>
      <dgm:t>
        <a:bodyPr/>
        <a:lstStyle/>
        <a:p>
          <a:endParaRPr lang="en-GB" sz="2400"/>
        </a:p>
      </dgm:t>
    </dgm:pt>
    <dgm:pt modelId="{F389A4D1-8809-C74C-ABA4-C5E1C3805252}">
      <dgm:prSet phldrT="[Text]" custT="1"/>
      <dgm:spPr/>
      <dgm:t>
        <a:bodyPr/>
        <a:lstStyle/>
        <a:p>
          <a:r>
            <a:rPr lang="en-GB" sz="2400" dirty="0"/>
            <a:t>3. </a:t>
          </a:r>
          <a:r>
            <a:rPr lang="en-GB" sz="2000" dirty="0"/>
            <a:t>Backward pass </a:t>
          </a:r>
        </a:p>
      </dgm:t>
    </dgm:pt>
    <dgm:pt modelId="{25AD21FA-7B21-0445-AF39-750CAE4A8E85}" type="parTrans" cxnId="{BB1201F5-1AC3-CB41-87FF-7903DB9EAECB}">
      <dgm:prSet/>
      <dgm:spPr/>
      <dgm:t>
        <a:bodyPr/>
        <a:lstStyle/>
        <a:p>
          <a:endParaRPr lang="en-GB" sz="2400"/>
        </a:p>
      </dgm:t>
    </dgm:pt>
    <dgm:pt modelId="{B7E3A699-DA24-2A45-9033-D4EA0B791DF5}" type="sibTrans" cxnId="{BB1201F5-1AC3-CB41-87FF-7903DB9EAECB}">
      <dgm:prSet/>
      <dgm:spPr/>
      <dgm:t>
        <a:bodyPr/>
        <a:lstStyle/>
        <a:p>
          <a:endParaRPr lang="en-GB" sz="2400"/>
        </a:p>
      </dgm:t>
    </dgm:pt>
    <dgm:pt modelId="{29970194-6147-1542-846A-A72B9D8F6EDB}">
      <dgm:prSet phldrT="[Text]" custT="1"/>
      <dgm:spPr/>
      <dgm:t>
        <a:bodyPr/>
        <a:lstStyle/>
        <a:p>
          <a:r>
            <a:rPr lang="en-GB" sz="2400" dirty="0"/>
            <a:t>4. </a:t>
          </a:r>
          <a:r>
            <a:rPr lang="en-GB" sz="2000" dirty="0"/>
            <a:t>Update </a:t>
          </a:r>
          <a:r>
            <a:rPr lang="en-GB" sz="2000" b="1" dirty="0">
              <a:solidFill>
                <a:srgbClr val="C00000"/>
              </a:solidFill>
            </a:rPr>
            <a:t>input</a:t>
          </a:r>
        </a:p>
      </dgm:t>
    </dgm:pt>
    <dgm:pt modelId="{6DD48F89-B707-FF4D-A2CB-33551AB8A5F3}" type="parTrans" cxnId="{388441AD-9034-7244-92CD-E82B582CDD53}">
      <dgm:prSet/>
      <dgm:spPr/>
      <dgm:t>
        <a:bodyPr/>
        <a:lstStyle/>
        <a:p>
          <a:endParaRPr lang="en-GB" sz="2400"/>
        </a:p>
      </dgm:t>
    </dgm:pt>
    <dgm:pt modelId="{C6F98BBC-CBB3-AC41-83F5-ADB1F040BE88}" type="sibTrans" cxnId="{388441AD-9034-7244-92CD-E82B582CDD53}">
      <dgm:prSet/>
      <dgm:spPr/>
      <dgm:t>
        <a:bodyPr/>
        <a:lstStyle/>
        <a:p>
          <a:endParaRPr lang="en-GB" sz="2400"/>
        </a:p>
      </dgm:t>
    </dgm:pt>
    <dgm:pt modelId="{9060A12A-C874-D047-A293-ADD78A9172AA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2400" dirty="0"/>
            <a:t>2. </a:t>
          </a:r>
          <a:r>
            <a:rPr lang="en-GB" sz="2000" dirty="0"/>
            <a:t>Compute loss,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sz="2400" dirty="0"/>
            <a:t> </a:t>
          </a:r>
          <a:r>
            <a:rPr lang="en-GB" sz="1800" dirty="0"/>
            <a:t>e.g. mean activation</a:t>
          </a:r>
        </a:p>
      </dgm:t>
    </dgm:pt>
    <dgm:pt modelId="{BD533764-FB99-4B40-84FC-642A3FD3A249}" type="parTrans" cxnId="{971CD5B1-3E60-4747-A846-3CC20DEEC30A}">
      <dgm:prSet/>
      <dgm:spPr/>
      <dgm:t>
        <a:bodyPr/>
        <a:lstStyle/>
        <a:p>
          <a:endParaRPr lang="en-GB"/>
        </a:p>
      </dgm:t>
    </dgm:pt>
    <dgm:pt modelId="{2EB3FD77-A437-2A4B-BB73-9B20A25F5555}" type="sibTrans" cxnId="{971CD5B1-3E60-4747-A846-3CC20DEEC30A}">
      <dgm:prSet/>
      <dgm:spPr/>
      <dgm:t>
        <a:bodyPr/>
        <a:lstStyle/>
        <a:p>
          <a:endParaRPr lang="en-GB"/>
        </a:p>
      </dgm:t>
    </dgm:pt>
    <dgm:pt modelId="{61D994D5-4C02-3C4A-AF8A-81BC899A9773}" type="pres">
      <dgm:prSet presAssocID="{6FC5A3D6-227A-5243-929B-BBCCFF17EF8A}" presName="cycle" presStyleCnt="0">
        <dgm:presLayoutVars>
          <dgm:dir/>
          <dgm:resizeHandles val="exact"/>
        </dgm:presLayoutVars>
      </dgm:prSet>
      <dgm:spPr/>
    </dgm:pt>
    <dgm:pt modelId="{8D5008C9-D4AE-0E43-8FB5-F4C1EA458426}" type="pres">
      <dgm:prSet presAssocID="{EB4C860F-BA2B-794F-852E-5D5C23D1A19B}" presName="node" presStyleLbl="node1" presStyleIdx="0" presStyleCnt="4" custScaleX="149391">
        <dgm:presLayoutVars>
          <dgm:bulletEnabled val="1"/>
        </dgm:presLayoutVars>
      </dgm:prSet>
      <dgm:spPr/>
    </dgm:pt>
    <dgm:pt modelId="{022C46A4-7765-3048-AD47-B6D3A2AD78F6}" type="pres">
      <dgm:prSet presAssocID="{EB4C860F-BA2B-794F-852E-5D5C23D1A19B}" presName="spNode" presStyleCnt="0"/>
      <dgm:spPr/>
    </dgm:pt>
    <dgm:pt modelId="{CEAFF1CD-9447-2B4D-A34B-3EF0FE327033}" type="pres">
      <dgm:prSet presAssocID="{B62FADBE-8D6B-D244-ADFE-672D8C6E823F}" presName="sibTrans" presStyleLbl="sibTrans1D1" presStyleIdx="0" presStyleCnt="4"/>
      <dgm:spPr/>
    </dgm:pt>
    <dgm:pt modelId="{B5EE05D5-0F22-7545-B388-335BF6E9DEE9}" type="pres">
      <dgm:prSet presAssocID="{9060A12A-C874-D047-A293-ADD78A9172AA}" presName="node" presStyleLbl="node1" presStyleIdx="1" presStyleCnt="4" custScaleX="191274" custScaleY="122708" custRadScaleRad="104705" custRadScaleInc="-9440">
        <dgm:presLayoutVars>
          <dgm:bulletEnabled val="1"/>
        </dgm:presLayoutVars>
      </dgm:prSet>
      <dgm:spPr/>
    </dgm:pt>
    <dgm:pt modelId="{15C4B2FC-0730-8849-9F77-CA444A4766B3}" type="pres">
      <dgm:prSet presAssocID="{9060A12A-C874-D047-A293-ADD78A9172AA}" presName="spNode" presStyleCnt="0"/>
      <dgm:spPr/>
    </dgm:pt>
    <dgm:pt modelId="{CC0F8309-F2B4-4447-A5C1-289B4423E62D}" type="pres">
      <dgm:prSet presAssocID="{2EB3FD77-A437-2A4B-BB73-9B20A25F5555}" presName="sibTrans" presStyleLbl="sibTrans1D1" presStyleIdx="1" presStyleCnt="4"/>
      <dgm:spPr/>
    </dgm:pt>
    <dgm:pt modelId="{737CE5E4-ACB2-A240-B84F-DCD05E941E3B}" type="pres">
      <dgm:prSet presAssocID="{F389A4D1-8809-C74C-ABA4-C5E1C3805252}" presName="node" presStyleLbl="node1" presStyleIdx="2" presStyleCnt="4" custScaleX="175747" custRadScaleRad="106026" custRadScaleInc="-11180">
        <dgm:presLayoutVars>
          <dgm:bulletEnabled val="1"/>
        </dgm:presLayoutVars>
      </dgm:prSet>
      <dgm:spPr/>
    </dgm:pt>
    <dgm:pt modelId="{A72EA8FE-3D10-0F46-B1BA-DA16A5172A09}" type="pres">
      <dgm:prSet presAssocID="{F389A4D1-8809-C74C-ABA4-C5E1C3805252}" presName="spNode" presStyleCnt="0"/>
      <dgm:spPr/>
    </dgm:pt>
    <dgm:pt modelId="{74FFE2A1-EBA9-CA4A-9FAE-7F87817AF003}" type="pres">
      <dgm:prSet presAssocID="{B7E3A699-DA24-2A45-9033-D4EA0B791DF5}" presName="sibTrans" presStyleLbl="sibTrans1D1" presStyleIdx="2" presStyleCnt="4"/>
      <dgm:spPr/>
    </dgm:pt>
    <dgm:pt modelId="{89D5EE53-E28F-3A44-AE7C-1D30EE82A6DA}" type="pres">
      <dgm:prSet presAssocID="{29970194-6147-1542-846A-A72B9D8F6EDB}" presName="node" presStyleLbl="node1" presStyleIdx="3" presStyleCnt="4" custScaleX="144158" custRadScaleRad="98164" custRadScaleInc="6588">
        <dgm:presLayoutVars>
          <dgm:bulletEnabled val="1"/>
        </dgm:presLayoutVars>
      </dgm:prSet>
      <dgm:spPr/>
    </dgm:pt>
    <dgm:pt modelId="{214FEB46-E3FF-B141-8A32-20F036A0454D}" type="pres">
      <dgm:prSet presAssocID="{29970194-6147-1542-846A-A72B9D8F6EDB}" presName="spNode" presStyleCnt="0"/>
      <dgm:spPr/>
    </dgm:pt>
    <dgm:pt modelId="{D823A10F-B725-124A-8C3E-231F61C3993B}" type="pres">
      <dgm:prSet presAssocID="{C6F98BBC-CBB3-AC41-83F5-ADB1F040BE88}" presName="sibTrans" presStyleLbl="sibTrans1D1" presStyleIdx="3" presStyleCnt="4"/>
      <dgm:spPr/>
    </dgm:pt>
  </dgm:ptLst>
  <dgm:cxnLst>
    <dgm:cxn modelId="{A554280C-E3C6-9347-8B47-74E47A9FBE85}" type="presOf" srcId="{B62FADBE-8D6B-D244-ADFE-672D8C6E823F}" destId="{CEAFF1CD-9447-2B4D-A34B-3EF0FE327033}" srcOrd="0" destOrd="0" presId="urn:microsoft.com/office/officeart/2005/8/layout/cycle5"/>
    <dgm:cxn modelId="{A0C0ED51-A9A1-6D48-B644-4B0239AF6829}" type="presOf" srcId="{29970194-6147-1542-846A-A72B9D8F6EDB}" destId="{89D5EE53-E28F-3A44-AE7C-1D30EE82A6DA}" srcOrd="0" destOrd="0" presId="urn:microsoft.com/office/officeart/2005/8/layout/cycle5"/>
    <dgm:cxn modelId="{7FAC0670-85F7-B748-A6B4-924437243EF6}" type="presOf" srcId="{C6F98BBC-CBB3-AC41-83F5-ADB1F040BE88}" destId="{D823A10F-B725-124A-8C3E-231F61C3993B}" srcOrd="0" destOrd="0" presId="urn:microsoft.com/office/officeart/2005/8/layout/cycle5"/>
    <dgm:cxn modelId="{3B590D73-EB92-B041-94D2-201E70C6579A}" type="presOf" srcId="{6FC5A3D6-227A-5243-929B-BBCCFF17EF8A}" destId="{61D994D5-4C02-3C4A-AF8A-81BC899A9773}" srcOrd="0" destOrd="0" presId="urn:microsoft.com/office/officeart/2005/8/layout/cycle5"/>
    <dgm:cxn modelId="{0FF0337F-127A-C04E-A014-656D90BF567A}" type="presOf" srcId="{B7E3A699-DA24-2A45-9033-D4EA0B791DF5}" destId="{74FFE2A1-EBA9-CA4A-9FAE-7F87817AF003}" srcOrd="0" destOrd="0" presId="urn:microsoft.com/office/officeart/2005/8/layout/cycle5"/>
    <dgm:cxn modelId="{4442BC8C-8E25-2F44-A8BF-F3C6031B1239}" type="presOf" srcId="{9060A12A-C874-D047-A293-ADD78A9172AA}" destId="{B5EE05D5-0F22-7545-B388-335BF6E9DEE9}" srcOrd="0" destOrd="0" presId="urn:microsoft.com/office/officeart/2005/8/layout/cycle5"/>
    <dgm:cxn modelId="{388441AD-9034-7244-92CD-E82B582CDD53}" srcId="{6FC5A3D6-227A-5243-929B-BBCCFF17EF8A}" destId="{29970194-6147-1542-846A-A72B9D8F6EDB}" srcOrd="3" destOrd="0" parTransId="{6DD48F89-B707-FF4D-A2CB-33551AB8A5F3}" sibTransId="{C6F98BBC-CBB3-AC41-83F5-ADB1F040BE88}"/>
    <dgm:cxn modelId="{971CD5B1-3E60-4747-A846-3CC20DEEC30A}" srcId="{6FC5A3D6-227A-5243-929B-BBCCFF17EF8A}" destId="{9060A12A-C874-D047-A293-ADD78A9172AA}" srcOrd="1" destOrd="0" parTransId="{BD533764-FB99-4B40-84FC-642A3FD3A249}" sibTransId="{2EB3FD77-A437-2A4B-BB73-9B20A25F5555}"/>
    <dgm:cxn modelId="{9F1237C4-C8A2-1244-9800-DCE60CC25CC9}" type="presOf" srcId="{2EB3FD77-A437-2A4B-BB73-9B20A25F5555}" destId="{CC0F8309-F2B4-4447-A5C1-289B4423E62D}" srcOrd="0" destOrd="0" presId="urn:microsoft.com/office/officeart/2005/8/layout/cycle5"/>
    <dgm:cxn modelId="{BF32CCF1-39F2-3E4A-8C3F-276FDF1B6803}" type="presOf" srcId="{F389A4D1-8809-C74C-ABA4-C5E1C3805252}" destId="{737CE5E4-ACB2-A240-B84F-DCD05E941E3B}" srcOrd="0" destOrd="0" presId="urn:microsoft.com/office/officeart/2005/8/layout/cycle5"/>
    <dgm:cxn modelId="{BB1201F5-1AC3-CB41-87FF-7903DB9EAECB}" srcId="{6FC5A3D6-227A-5243-929B-BBCCFF17EF8A}" destId="{F389A4D1-8809-C74C-ABA4-C5E1C3805252}" srcOrd="2" destOrd="0" parTransId="{25AD21FA-7B21-0445-AF39-750CAE4A8E85}" sibTransId="{B7E3A699-DA24-2A45-9033-D4EA0B791DF5}"/>
    <dgm:cxn modelId="{3052CFF9-C9FF-1745-9AFF-4A59D9EDA431}" type="presOf" srcId="{EB4C860F-BA2B-794F-852E-5D5C23D1A19B}" destId="{8D5008C9-D4AE-0E43-8FB5-F4C1EA458426}" srcOrd="0" destOrd="0" presId="urn:microsoft.com/office/officeart/2005/8/layout/cycle5"/>
    <dgm:cxn modelId="{9197DAFF-739A-4349-B173-53BA00B5AC67}" srcId="{6FC5A3D6-227A-5243-929B-BBCCFF17EF8A}" destId="{EB4C860F-BA2B-794F-852E-5D5C23D1A19B}" srcOrd="0" destOrd="0" parTransId="{FA1CF6A1-06F0-034F-9C2B-F32B8C954F85}" sibTransId="{B62FADBE-8D6B-D244-ADFE-672D8C6E823F}"/>
    <dgm:cxn modelId="{5E89ED64-F7C8-1F41-902A-5BD85E073137}" type="presParOf" srcId="{61D994D5-4C02-3C4A-AF8A-81BC899A9773}" destId="{8D5008C9-D4AE-0E43-8FB5-F4C1EA458426}" srcOrd="0" destOrd="0" presId="urn:microsoft.com/office/officeart/2005/8/layout/cycle5"/>
    <dgm:cxn modelId="{68779195-AF41-4D4A-BA44-430632F089EE}" type="presParOf" srcId="{61D994D5-4C02-3C4A-AF8A-81BC899A9773}" destId="{022C46A4-7765-3048-AD47-B6D3A2AD78F6}" srcOrd="1" destOrd="0" presId="urn:microsoft.com/office/officeart/2005/8/layout/cycle5"/>
    <dgm:cxn modelId="{71B58BAB-70E3-8B44-B193-6BCB4E81F514}" type="presParOf" srcId="{61D994D5-4C02-3C4A-AF8A-81BC899A9773}" destId="{CEAFF1CD-9447-2B4D-A34B-3EF0FE327033}" srcOrd="2" destOrd="0" presId="urn:microsoft.com/office/officeart/2005/8/layout/cycle5"/>
    <dgm:cxn modelId="{A60BFCDB-A6B9-8C4F-96D9-E65195F95CA1}" type="presParOf" srcId="{61D994D5-4C02-3C4A-AF8A-81BC899A9773}" destId="{B5EE05D5-0F22-7545-B388-335BF6E9DEE9}" srcOrd="3" destOrd="0" presId="urn:microsoft.com/office/officeart/2005/8/layout/cycle5"/>
    <dgm:cxn modelId="{142780F1-F389-0140-8E37-276F3B61B501}" type="presParOf" srcId="{61D994D5-4C02-3C4A-AF8A-81BC899A9773}" destId="{15C4B2FC-0730-8849-9F77-CA444A4766B3}" srcOrd="4" destOrd="0" presId="urn:microsoft.com/office/officeart/2005/8/layout/cycle5"/>
    <dgm:cxn modelId="{D41ECBD6-2C8F-4048-B4A6-3207DD5C461F}" type="presParOf" srcId="{61D994D5-4C02-3C4A-AF8A-81BC899A9773}" destId="{CC0F8309-F2B4-4447-A5C1-289B4423E62D}" srcOrd="5" destOrd="0" presId="urn:microsoft.com/office/officeart/2005/8/layout/cycle5"/>
    <dgm:cxn modelId="{2C4B46F5-7FDA-2B46-9FDA-08925073AA12}" type="presParOf" srcId="{61D994D5-4C02-3C4A-AF8A-81BC899A9773}" destId="{737CE5E4-ACB2-A240-B84F-DCD05E941E3B}" srcOrd="6" destOrd="0" presId="urn:microsoft.com/office/officeart/2005/8/layout/cycle5"/>
    <dgm:cxn modelId="{450C91CC-19D6-7A45-9B19-C9E2C854A20F}" type="presParOf" srcId="{61D994D5-4C02-3C4A-AF8A-81BC899A9773}" destId="{A72EA8FE-3D10-0F46-B1BA-DA16A5172A09}" srcOrd="7" destOrd="0" presId="urn:microsoft.com/office/officeart/2005/8/layout/cycle5"/>
    <dgm:cxn modelId="{B77E70E1-3981-0649-9CC0-6E8F37AD9B93}" type="presParOf" srcId="{61D994D5-4C02-3C4A-AF8A-81BC899A9773}" destId="{74FFE2A1-EBA9-CA4A-9FAE-7F87817AF003}" srcOrd="8" destOrd="0" presId="urn:microsoft.com/office/officeart/2005/8/layout/cycle5"/>
    <dgm:cxn modelId="{C5B60D93-DB2B-9F4E-A7E0-69867C8EDE05}" type="presParOf" srcId="{61D994D5-4C02-3C4A-AF8A-81BC899A9773}" destId="{89D5EE53-E28F-3A44-AE7C-1D30EE82A6DA}" srcOrd="9" destOrd="0" presId="urn:microsoft.com/office/officeart/2005/8/layout/cycle5"/>
    <dgm:cxn modelId="{AA064BB4-E899-9B40-9D0D-F6257657A9A2}" type="presParOf" srcId="{61D994D5-4C02-3C4A-AF8A-81BC899A9773}" destId="{214FEB46-E3FF-B141-8A32-20F036A0454D}" srcOrd="10" destOrd="0" presId="urn:microsoft.com/office/officeart/2005/8/layout/cycle5"/>
    <dgm:cxn modelId="{5A6FD633-C7CD-664E-8F88-C76B2B177E08}" type="presParOf" srcId="{61D994D5-4C02-3C4A-AF8A-81BC899A9773}" destId="{D823A10F-B725-124A-8C3E-231F61C3993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008C9-D4AE-0E43-8FB5-F4C1EA458426}">
      <dsp:nvSpPr>
        <dsp:cNvPr id="0" name=""/>
        <dsp:cNvSpPr/>
      </dsp:nvSpPr>
      <dsp:spPr>
        <a:xfrm>
          <a:off x="1224806" y="589"/>
          <a:ext cx="1613826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1. Forward pass</a:t>
          </a:r>
        </a:p>
      </dsp:txBody>
      <dsp:txXfrm>
        <a:off x="1259083" y="34866"/>
        <a:ext cx="1545272" cy="633621"/>
      </dsp:txXfrm>
    </dsp:sp>
    <dsp:sp modelId="{CEAFF1CD-9447-2B4D-A34B-3EF0FE327033}">
      <dsp:nvSpPr>
        <dsp:cNvPr id="0" name=""/>
        <dsp:cNvSpPr/>
      </dsp:nvSpPr>
      <dsp:spPr>
        <a:xfrm>
          <a:off x="871406" y="351677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2044841" y="409355"/>
              </a:moveTo>
              <a:arcTo wR="1160313" hR="1160313" stAng="19180137" swAng="102664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E05D5-0F22-7545-B388-335BF6E9DEE9}">
      <dsp:nvSpPr>
        <dsp:cNvPr id="0" name=""/>
        <dsp:cNvSpPr/>
      </dsp:nvSpPr>
      <dsp:spPr>
        <a:xfrm>
          <a:off x="2262741" y="1160903"/>
          <a:ext cx="1858583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2. Compute loss</a:t>
          </a:r>
        </a:p>
      </dsp:txBody>
      <dsp:txXfrm>
        <a:off x="2297018" y="1195180"/>
        <a:ext cx="1790029" cy="633621"/>
      </dsp:txXfrm>
    </dsp:sp>
    <dsp:sp modelId="{CC0F8309-F2B4-4447-A5C1-289B4423E62D}">
      <dsp:nvSpPr>
        <dsp:cNvPr id="0" name=""/>
        <dsp:cNvSpPr/>
      </dsp:nvSpPr>
      <dsp:spPr>
        <a:xfrm>
          <a:off x="677531" y="135744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2108704" y="1828807"/>
              </a:moveTo>
              <a:arcTo wR="1160313" hR="1160313" stAng="2110735" swAng="108694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CE5E4-ACB2-A240-B84F-DCD05E941E3B}">
      <dsp:nvSpPr>
        <dsp:cNvPr id="0" name=""/>
        <dsp:cNvSpPr/>
      </dsp:nvSpPr>
      <dsp:spPr>
        <a:xfrm>
          <a:off x="1140503" y="2292926"/>
          <a:ext cx="1898543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3. Backward pass</a:t>
          </a:r>
        </a:p>
      </dsp:txBody>
      <dsp:txXfrm>
        <a:off x="1174780" y="2327203"/>
        <a:ext cx="1829989" cy="633621"/>
      </dsp:txXfrm>
    </dsp:sp>
    <dsp:sp modelId="{74FFE2A1-EBA9-CA4A-9FAE-7F87817AF003}">
      <dsp:nvSpPr>
        <dsp:cNvPr id="0" name=""/>
        <dsp:cNvSpPr/>
      </dsp:nvSpPr>
      <dsp:spPr>
        <a:xfrm>
          <a:off x="1108366" y="104308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507794" y="2119764"/>
              </a:moveTo>
              <a:arcTo wR="1160313" hR="1160313" stAng="7453168" swAng="122082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5EE53-E28F-3A44-AE7C-1D30EE82A6DA}">
      <dsp:nvSpPr>
        <dsp:cNvPr id="0" name=""/>
        <dsp:cNvSpPr/>
      </dsp:nvSpPr>
      <dsp:spPr>
        <a:xfrm>
          <a:off x="114739" y="1121621"/>
          <a:ext cx="1557296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4. Update weights</a:t>
          </a:r>
        </a:p>
      </dsp:txBody>
      <dsp:txXfrm>
        <a:off x="149016" y="1155898"/>
        <a:ext cx="1488742" cy="633621"/>
      </dsp:txXfrm>
    </dsp:sp>
    <dsp:sp modelId="{D823A10F-B725-124A-8C3E-231F61C3993B}">
      <dsp:nvSpPr>
        <dsp:cNvPr id="0" name=""/>
        <dsp:cNvSpPr/>
      </dsp:nvSpPr>
      <dsp:spPr>
        <a:xfrm>
          <a:off x="905865" y="316891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91748" y="708101"/>
              </a:moveTo>
              <a:arcTo wR="1160313" hR="1160313" stAng="12176272" swAng="929443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008C9-D4AE-0E43-8FB5-F4C1EA458426}">
      <dsp:nvSpPr>
        <dsp:cNvPr id="0" name=""/>
        <dsp:cNvSpPr/>
      </dsp:nvSpPr>
      <dsp:spPr>
        <a:xfrm>
          <a:off x="1038605" y="419626"/>
          <a:ext cx="2183362" cy="949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1. Forward pass</a:t>
          </a:r>
        </a:p>
      </dsp:txBody>
      <dsp:txXfrm>
        <a:off x="1084979" y="466000"/>
        <a:ext cx="2090614" cy="857232"/>
      </dsp:txXfrm>
    </dsp:sp>
    <dsp:sp modelId="{CEAFF1CD-9447-2B4D-A34B-3EF0FE327033}">
      <dsp:nvSpPr>
        <dsp:cNvPr id="0" name=""/>
        <dsp:cNvSpPr/>
      </dsp:nvSpPr>
      <dsp:spPr>
        <a:xfrm>
          <a:off x="563508" y="898679"/>
          <a:ext cx="3141995" cy="3141995"/>
        </a:xfrm>
        <a:custGeom>
          <a:avLst/>
          <a:gdLst/>
          <a:ahLst/>
          <a:cxnLst/>
          <a:rect l="0" t="0" r="0" b="0"/>
          <a:pathLst>
            <a:path>
              <a:moveTo>
                <a:pt x="2738228" y="519519"/>
              </a:moveTo>
              <a:arcTo wR="1570997" hR="1570997" stAng="19079189" swAng="759669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E05D5-0F22-7545-B388-335BF6E9DEE9}">
      <dsp:nvSpPr>
        <dsp:cNvPr id="0" name=""/>
        <dsp:cNvSpPr/>
      </dsp:nvSpPr>
      <dsp:spPr>
        <a:xfrm>
          <a:off x="2303541" y="1801492"/>
          <a:ext cx="2795485" cy="1165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400" kern="1200" dirty="0"/>
            <a:t>2. </a:t>
          </a:r>
          <a:r>
            <a:rPr lang="en-GB" sz="2000" kern="1200" dirty="0"/>
            <a:t>Compute loss,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400" kern="1200" dirty="0"/>
            <a:t> </a:t>
          </a:r>
          <a:r>
            <a:rPr lang="en-GB" sz="1800" kern="1200" dirty="0"/>
            <a:t>e.g. mean activation</a:t>
          </a:r>
        </a:p>
      </dsp:txBody>
      <dsp:txXfrm>
        <a:off x="2360446" y="1858397"/>
        <a:ext cx="2681675" cy="1051892"/>
      </dsp:txXfrm>
    </dsp:sp>
    <dsp:sp modelId="{CC0F8309-F2B4-4447-A5C1-289B4423E62D}">
      <dsp:nvSpPr>
        <dsp:cNvPr id="0" name=""/>
        <dsp:cNvSpPr/>
      </dsp:nvSpPr>
      <dsp:spPr>
        <a:xfrm>
          <a:off x="198018" y="767761"/>
          <a:ext cx="3141995" cy="3141995"/>
        </a:xfrm>
        <a:custGeom>
          <a:avLst/>
          <a:gdLst/>
          <a:ahLst/>
          <a:cxnLst/>
          <a:rect l="0" t="0" r="0" b="0"/>
          <a:pathLst>
            <a:path>
              <a:moveTo>
                <a:pt x="2929700" y="2359643"/>
              </a:moveTo>
              <a:arcTo wR="1570997" hR="1570997" stAng="1807956" swAng="1207359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CE5E4-ACB2-A240-B84F-DCD05E941E3B}">
      <dsp:nvSpPr>
        <dsp:cNvPr id="0" name=""/>
        <dsp:cNvSpPr/>
      </dsp:nvSpPr>
      <dsp:spPr>
        <a:xfrm>
          <a:off x="943457" y="3653437"/>
          <a:ext cx="2568557" cy="949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3. </a:t>
          </a:r>
          <a:r>
            <a:rPr lang="en-GB" sz="2000" kern="1200" dirty="0"/>
            <a:t>Backward pass </a:t>
          </a:r>
        </a:p>
      </dsp:txBody>
      <dsp:txXfrm>
        <a:off x="989831" y="3699811"/>
        <a:ext cx="2475809" cy="857232"/>
      </dsp:txXfrm>
    </dsp:sp>
    <dsp:sp modelId="{74FFE2A1-EBA9-CA4A-9FAE-7F87817AF003}">
      <dsp:nvSpPr>
        <dsp:cNvPr id="0" name=""/>
        <dsp:cNvSpPr/>
      </dsp:nvSpPr>
      <dsp:spPr>
        <a:xfrm>
          <a:off x="907053" y="677963"/>
          <a:ext cx="3141995" cy="3141995"/>
        </a:xfrm>
        <a:custGeom>
          <a:avLst/>
          <a:gdLst/>
          <a:ahLst/>
          <a:cxnLst/>
          <a:rect l="0" t="0" r="0" b="0"/>
          <a:pathLst>
            <a:path>
              <a:moveTo>
                <a:pt x="684671" y="2868094"/>
              </a:moveTo>
              <a:arcTo wR="1570997" hR="1570997" stAng="7460723" swAng="143697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5EE53-E28F-3A44-AE7C-1D30EE82A6DA}">
      <dsp:nvSpPr>
        <dsp:cNvPr id="0" name=""/>
        <dsp:cNvSpPr/>
      </dsp:nvSpPr>
      <dsp:spPr>
        <a:xfrm>
          <a:off x="-464390" y="1937438"/>
          <a:ext cx="2106881" cy="949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4. </a:t>
          </a:r>
          <a:r>
            <a:rPr lang="en-GB" sz="2000" kern="1200" dirty="0"/>
            <a:t>Update </a:t>
          </a:r>
          <a:r>
            <a:rPr lang="en-GB" sz="2000" b="1" kern="1200" dirty="0">
              <a:solidFill>
                <a:srgbClr val="C00000"/>
              </a:solidFill>
            </a:rPr>
            <a:t>input</a:t>
          </a:r>
        </a:p>
      </dsp:txBody>
      <dsp:txXfrm>
        <a:off x="-418016" y="1983812"/>
        <a:ext cx="2014133" cy="857232"/>
      </dsp:txXfrm>
    </dsp:sp>
    <dsp:sp modelId="{D823A10F-B725-124A-8C3E-231F61C3993B}">
      <dsp:nvSpPr>
        <dsp:cNvPr id="0" name=""/>
        <dsp:cNvSpPr/>
      </dsp:nvSpPr>
      <dsp:spPr>
        <a:xfrm>
          <a:off x="605886" y="847650"/>
          <a:ext cx="3141995" cy="3141995"/>
        </a:xfrm>
        <a:custGeom>
          <a:avLst/>
          <a:gdLst/>
          <a:ahLst/>
          <a:cxnLst/>
          <a:rect l="0" t="0" r="0" b="0"/>
          <a:pathLst>
            <a:path>
              <a:moveTo>
                <a:pt x="124244" y="958675"/>
              </a:moveTo>
              <a:arcTo wR="1570997" hR="1570997" stAng="12176398" swAng="931493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2965-FA86-A941-8F4C-793CA9D81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6E44A-55F4-3B45-8F72-D230B9A68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0935-2ECF-6545-9F3A-46E20693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86580-1B63-E84F-866F-12BB3BA8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E5B8C-7536-7E4E-89A2-035C374A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442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1240-F2E7-424A-8FA5-3A35E236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785B4-6A83-3042-BD85-3EDA5B66F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CDCF6-0620-C741-B7A2-240C48DD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16F58-9787-2D41-A223-58637434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B800C-9ABE-9445-96BE-9BCDFE4D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7973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8E135C-E57F-ED49-AEC4-7EEEF6E0A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11A78-A922-874C-BD5C-DFBEEB8E9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CBD8-03B4-F248-946F-A22827F6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EF972-AD04-D443-9ABA-6697C2FE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1BCD9-7881-A64A-95F7-CC494440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5915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84DD-E492-1748-948A-075C7532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77D8-C9F0-F843-9ACD-72A5061D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1E5B-EB8A-C040-87A8-D92EE124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97DF-E075-2645-A09E-C30D02C2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C5E2E-4E25-C849-AD16-A8127968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31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3F73-15A5-894E-B2AB-8E1C96B6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7B31-7C97-8441-8FB8-A874C8463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EF2EF-ADF4-874E-81A5-3BA68347A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CF195-ED34-3347-8F41-243A5386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701F3-0720-BA4E-B39A-98C9595C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6134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335B-595F-AD44-B649-19E91C62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A0BE-5A01-E84A-BB78-723A81B1A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167BD-C635-C848-B562-FBF5A836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E09C0-BAB0-AC4E-829D-F84CA736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88BA5-E294-154A-B11F-8E674E75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84801-DFED-7B4D-A09F-35AD6AFB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871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A7CF-56F2-F843-8585-BE1B6BDD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839F0-C28B-4A41-95C4-AA748FB61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5CE72-C5AC-EF47-A51A-971C7D6A1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73AC5-ACB1-1049-A64B-D50C190CE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35BA5-084F-814F-A655-9FFAE200F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634ED8-793A-E84E-9C4D-2D6D735D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3302A-0C65-D349-9132-78A0046E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A3230-D89A-D84D-A4A8-DC82BE6C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4300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ECBB-4F9C-C345-BA59-F4A00678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1341B-D9AC-164C-A214-855AD944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2B963-3C54-8641-B134-7DDCD816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17E62-F924-E343-B4F6-E96BE422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0025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3A68D-80BB-C947-B2ED-A1ADE66D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BB839-6086-AE41-B9FD-301AD430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EB791-9EDD-0E49-B644-EF8926D4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3705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E9EF-BB05-3549-84C9-1B56D19D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55DD4-178B-5349-85D6-D6F4427D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288B2-6197-8440-899D-1B414F8F9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56FA6-5414-D245-891D-CE1C4EDB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BA57F-B61D-6E4E-B3FC-1BECBADC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6D88F-A53D-404F-813F-C13083D7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6603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A60C-F992-704C-8E07-DA71D76A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FF519-D0CF-9C42-9E0A-F9A6673AB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5C890-8D66-5148-9356-A7DEE4079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E126-76C7-664F-A06E-C6EFECEDA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EA905-5B07-0948-B92D-1BBD23861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C89D7-2939-FE4F-9F38-3856E7C6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972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EE4DA6-5A4F-5B4D-904F-1F68CE9D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541A7-023B-6342-953A-6748E42F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5D067-E5C6-7047-92ED-462D73A71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C588-086E-644A-BAB1-E624E16BA4D7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9D7C8-DC8F-7549-BD2A-4CECD0E62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B7D7-A63F-E946-9AB7-9FD89C04B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F4E03-3A76-DE4A-BD95-7BE1B9ADFC6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684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keras.io/how-convolutional-neural-networks-see-the-world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i.googleblog.com/2016/03/train-your-own-image-classifier-with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VBmLRPiQjQ&amp;list=LL&amp;index=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IPS 2012] AlexNet: Review and Implementation | by Quan Hua | Medium">
            <a:extLst>
              <a:ext uri="{FF2B5EF4-FFF2-40B4-BE49-F238E27FC236}">
                <a16:creationId xmlns:a16="http://schemas.microsoft.com/office/drawing/2014/main" id="{E25DA109-3680-104C-A617-FDC9E654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98" y="3109459"/>
            <a:ext cx="11561004" cy="3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4852C-B984-F54E-A770-AC2FC12FB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257" y="721859"/>
            <a:ext cx="9144000" cy="2387600"/>
          </a:xfrm>
        </p:spPr>
        <p:txBody>
          <a:bodyPr/>
          <a:lstStyle/>
          <a:p>
            <a:r>
              <a:rPr lang="en-FI" dirty="0"/>
              <a:t>Convolutional NN</a:t>
            </a:r>
          </a:p>
        </p:txBody>
      </p:sp>
      <p:pic>
        <p:nvPicPr>
          <p:cNvPr id="8196" name="Picture 4" descr="Figure, Visual Pathway. Contributed by Katherine Humphries] - StatPearls -  NCBI Bookshelf">
            <a:extLst>
              <a:ext uri="{FF2B5EF4-FFF2-40B4-BE49-F238E27FC236}">
                <a16:creationId xmlns:a16="http://schemas.microsoft.com/office/drawing/2014/main" id="{F22EDBC8-6B7B-8143-9458-4D70C816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t="4923" r="47687" b="3571"/>
          <a:stretch/>
        </p:blipFill>
        <p:spPr bwMode="auto">
          <a:xfrm rot="5400000">
            <a:off x="5427819" y="-2042362"/>
            <a:ext cx="1858876" cy="672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5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8660-FF76-0443-910D-976486A2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Hans-on: image classification with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93C5-08FE-934A-89DE-D6EDE1C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5900"/>
            <a:ext cx="10967357" cy="504552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tf.keras.models.Sequential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input + (Conv → Conv → Pool) block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tf.keras.layers.Conv2D(16, 3, padding="same", activation="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=[28,28,1]),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tf.keras.layers.Conv2D(16, 3, padding="same", activation="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"),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tf.keras.layers.MaxPool2D(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pool_size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Flatten 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tf.keras.layers.Flatten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1st Dense layer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tf.keras.layers.Dense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(64,"relu")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2nd Dense (output) layer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tf.keras.layers.Dense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(10, activation="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softmax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endParaRPr lang="en-FI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02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478CF3D-CD38-8341-A35B-BC5FEB1AC018}"/>
              </a:ext>
            </a:extLst>
          </p:cNvPr>
          <p:cNvGrpSpPr/>
          <p:nvPr/>
        </p:nvGrpSpPr>
        <p:grpSpPr>
          <a:xfrm>
            <a:off x="956849" y="2233860"/>
            <a:ext cx="4357255" cy="3327479"/>
            <a:chOff x="838200" y="1784848"/>
            <a:chExt cx="5798200" cy="425329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4325117-873C-1049-B87B-01EEF985D7EE}"/>
                </a:ext>
              </a:extLst>
            </p:cNvPr>
            <p:cNvGrpSpPr/>
            <p:nvPr/>
          </p:nvGrpSpPr>
          <p:grpSpPr>
            <a:xfrm>
              <a:off x="838200" y="1784848"/>
              <a:ext cx="5798200" cy="3288304"/>
              <a:chOff x="2948677" y="1973180"/>
              <a:chExt cx="7821275" cy="45196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987D76A-C3D0-4144-A082-98F76BA3A9E6}"/>
                  </a:ext>
                </a:extLst>
              </p:cNvPr>
              <p:cNvGrpSpPr/>
              <p:nvPr/>
            </p:nvGrpSpPr>
            <p:grpSpPr>
              <a:xfrm>
                <a:off x="2948677" y="1973180"/>
                <a:ext cx="7821275" cy="4519695"/>
                <a:chOff x="2998554" y="1956554"/>
                <a:chExt cx="7167601" cy="407837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9004954F-B909-DC41-B76B-F690C79A0D36}"/>
                    </a:ext>
                  </a:extLst>
                </p:cNvPr>
                <p:cNvGrpSpPr/>
                <p:nvPr/>
              </p:nvGrpSpPr>
              <p:grpSpPr>
                <a:xfrm>
                  <a:off x="2998554" y="1956554"/>
                  <a:ext cx="7167601" cy="4078372"/>
                  <a:chOff x="2450345" y="731238"/>
                  <a:chExt cx="7999732" cy="4850715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BDF1D9F-D97B-3C49-BFA0-5811ECE4C148}"/>
                      </a:ext>
                    </a:extLst>
                  </p:cNvPr>
                  <p:cNvSpPr/>
                  <p:nvPr/>
                </p:nvSpPr>
                <p:spPr>
                  <a:xfrm>
                    <a:off x="2450345" y="1557381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9BE31EB2-4B46-364F-9B3E-C6B45D147632}"/>
                      </a:ext>
                    </a:extLst>
                  </p:cNvPr>
                  <p:cNvSpPr/>
                  <p:nvPr/>
                </p:nvSpPr>
                <p:spPr>
                  <a:xfrm>
                    <a:off x="2450345" y="2383524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7B6DD6E3-A4DD-8E46-8506-13CB75AE05C0}"/>
                      </a:ext>
                    </a:extLst>
                  </p:cNvPr>
                  <p:cNvSpPr/>
                  <p:nvPr/>
                </p:nvSpPr>
                <p:spPr>
                  <a:xfrm>
                    <a:off x="2450345" y="3209667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3E52E55F-CDB8-0C40-9EBD-8B71EEBF78B2}"/>
                      </a:ext>
                    </a:extLst>
                  </p:cNvPr>
                  <p:cNvSpPr/>
                  <p:nvPr/>
                </p:nvSpPr>
                <p:spPr>
                  <a:xfrm>
                    <a:off x="2450345" y="4035810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4584B55E-12E9-5D4E-9D6F-2136D844FAC1}"/>
                      </a:ext>
                    </a:extLst>
                  </p:cNvPr>
                  <p:cNvSpPr/>
                  <p:nvPr/>
                </p:nvSpPr>
                <p:spPr>
                  <a:xfrm>
                    <a:off x="8458137" y="2869350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sz="3200" i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17B67D27-B604-CD41-B83D-B834C5F171FC}"/>
                      </a:ext>
                    </a:extLst>
                  </p:cNvPr>
                  <p:cNvSpPr/>
                  <p:nvPr/>
                </p:nvSpPr>
                <p:spPr>
                  <a:xfrm>
                    <a:off x="4454219" y="1557381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6ADB8D29-6198-6E4D-B040-7AE5E1F662AF}"/>
                      </a:ext>
                    </a:extLst>
                  </p:cNvPr>
                  <p:cNvSpPr/>
                  <p:nvPr/>
                </p:nvSpPr>
                <p:spPr>
                  <a:xfrm>
                    <a:off x="4454219" y="2383524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690B6BB-6307-5E47-81F8-0DAB67D0E487}"/>
                      </a:ext>
                    </a:extLst>
                  </p:cNvPr>
                  <p:cNvSpPr/>
                  <p:nvPr/>
                </p:nvSpPr>
                <p:spPr>
                  <a:xfrm>
                    <a:off x="4454219" y="3209667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2E861B71-6150-8446-8604-2F70E4A78BD8}"/>
                      </a:ext>
                    </a:extLst>
                  </p:cNvPr>
                  <p:cNvSpPr/>
                  <p:nvPr/>
                </p:nvSpPr>
                <p:spPr>
                  <a:xfrm>
                    <a:off x="4454219" y="4035810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6467E8-0E0C-3449-9009-C787FA9C1248}"/>
                      </a:ext>
                    </a:extLst>
                  </p:cNvPr>
                  <p:cNvSpPr/>
                  <p:nvPr/>
                </p:nvSpPr>
                <p:spPr>
                  <a:xfrm>
                    <a:off x="4454219" y="4861953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271CBDD-A6C1-6F47-A197-5B42D7C1E770}"/>
                      </a:ext>
                    </a:extLst>
                  </p:cNvPr>
                  <p:cNvSpPr/>
                  <p:nvPr/>
                </p:nvSpPr>
                <p:spPr>
                  <a:xfrm>
                    <a:off x="4454219" y="731238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1796C1E-ED7C-9047-B147-69F6EBAE70EF}"/>
                      </a:ext>
                    </a:extLst>
                  </p:cNvPr>
                  <p:cNvSpPr/>
                  <p:nvPr/>
                </p:nvSpPr>
                <p:spPr>
                  <a:xfrm>
                    <a:off x="6450945" y="1557381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67887400-60D4-BC4C-B474-65174DDFF4FD}"/>
                      </a:ext>
                    </a:extLst>
                  </p:cNvPr>
                  <p:cNvSpPr/>
                  <p:nvPr/>
                </p:nvSpPr>
                <p:spPr>
                  <a:xfrm>
                    <a:off x="6450945" y="2383524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CF632F97-7C82-694A-9DA3-BB5CAA4D2439}"/>
                      </a:ext>
                    </a:extLst>
                  </p:cNvPr>
                  <p:cNvSpPr/>
                  <p:nvPr/>
                </p:nvSpPr>
                <p:spPr>
                  <a:xfrm>
                    <a:off x="6450945" y="3209667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3FC1F99-0DC0-2240-BDC8-21BAB66A0170}"/>
                      </a:ext>
                    </a:extLst>
                  </p:cNvPr>
                  <p:cNvSpPr/>
                  <p:nvPr/>
                </p:nvSpPr>
                <p:spPr>
                  <a:xfrm>
                    <a:off x="6450945" y="4035810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A631A26-0C0B-5D4D-94C4-708B0C9C231B}"/>
                      </a:ext>
                    </a:extLst>
                  </p:cNvPr>
                  <p:cNvSpPr/>
                  <p:nvPr/>
                </p:nvSpPr>
                <p:spPr>
                  <a:xfrm>
                    <a:off x="6450945" y="4861953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440F1C8-4B97-BF49-881E-D9710DFCC653}"/>
                      </a:ext>
                    </a:extLst>
                  </p:cNvPr>
                  <p:cNvSpPr/>
                  <p:nvPr/>
                </p:nvSpPr>
                <p:spPr>
                  <a:xfrm>
                    <a:off x="6450945" y="731238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893D199E-7DCD-AC43-992A-15849B6EA3C3}"/>
                      </a:ext>
                    </a:extLst>
                  </p:cNvPr>
                  <p:cNvCxnSpPr>
                    <a:cxnSpLocks/>
                    <a:stCxn id="31" idx="6"/>
                    <a:endCxn id="19" idx="2"/>
                  </p:cNvCxnSpPr>
                  <p:nvPr/>
                </p:nvCxnSpPr>
                <p:spPr>
                  <a:xfrm>
                    <a:off x="7170945" y="1091238"/>
                    <a:ext cx="1287192" cy="213811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BCF4BFBF-D880-8E48-9951-D4EF13E02C12}"/>
                      </a:ext>
                    </a:extLst>
                  </p:cNvPr>
                  <p:cNvCxnSpPr>
                    <a:cxnSpLocks/>
                    <a:stCxn id="25" idx="6"/>
                    <a:endCxn id="26" idx="2"/>
                  </p:cNvCxnSpPr>
                  <p:nvPr/>
                </p:nvCxnSpPr>
                <p:spPr>
                  <a:xfrm>
                    <a:off x="5174219" y="1091238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9A37BA45-67DF-4C4D-B661-8A47D164A7C2}"/>
                      </a:ext>
                    </a:extLst>
                  </p:cNvPr>
                  <p:cNvCxnSpPr>
                    <a:cxnSpLocks/>
                    <a:stCxn id="25" idx="6"/>
                    <a:endCxn id="28" idx="2"/>
                  </p:cNvCxnSpPr>
                  <p:nvPr/>
                </p:nvCxnSpPr>
                <p:spPr>
                  <a:xfrm>
                    <a:off x="5174219" y="1091238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AECEBECC-7EC7-8941-A601-FAC62BC2D872}"/>
                      </a:ext>
                    </a:extLst>
                  </p:cNvPr>
                  <p:cNvCxnSpPr>
                    <a:cxnSpLocks/>
                    <a:stCxn id="25" idx="6"/>
                    <a:endCxn id="27" idx="2"/>
                  </p:cNvCxnSpPr>
                  <p:nvPr/>
                </p:nvCxnSpPr>
                <p:spPr>
                  <a:xfrm>
                    <a:off x="5174219" y="1091238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CDE8D200-CDBC-7E4E-B0BC-518F8469913C}"/>
                      </a:ext>
                    </a:extLst>
                  </p:cNvPr>
                  <p:cNvCxnSpPr>
                    <a:cxnSpLocks/>
                    <a:stCxn id="25" idx="6"/>
                    <a:endCxn id="29" idx="2"/>
                  </p:cNvCxnSpPr>
                  <p:nvPr/>
                </p:nvCxnSpPr>
                <p:spPr>
                  <a:xfrm>
                    <a:off x="5174219" y="1091238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0283BFB5-EE37-754D-B762-38E6E1BC534C}"/>
                      </a:ext>
                    </a:extLst>
                  </p:cNvPr>
                  <p:cNvCxnSpPr>
                    <a:cxnSpLocks/>
                    <a:stCxn id="25" idx="6"/>
                    <a:endCxn id="30" idx="2"/>
                  </p:cNvCxnSpPr>
                  <p:nvPr/>
                </p:nvCxnSpPr>
                <p:spPr>
                  <a:xfrm>
                    <a:off x="5174219" y="1091238"/>
                    <a:ext cx="1276726" cy="4130715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70997D3A-C1A3-4348-9E22-8B2568C05305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>
                    <a:off x="3170345" y="1903729"/>
                    <a:ext cx="1283874" cy="13652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3941AFBD-2368-6D4B-90FA-075FD339D93B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>
                    <a:off x="3170345" y="1903729"/>
                    <a:ext cx="1283874" cy="839795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43B2B0D5-AB42-734C-9A29-F7B6DB968D88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2743524"/>
                    <a:ext cx="1283874" cy="1652286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C9A03A50-B155-8849-89C5-A8C23FAB215C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70345" y="1903729"/>
                    <a:ext cx="1283874" cy="3318224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D46F06B6-F31B-3C4A-A7EC-E8F51DA5FE65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1903729"/>
                    <a:ext cx="1283874" cy="2492081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71323057-47C8-BB41-AAE2-9BC5322F6844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>
                    <a:off x="3170345" y="1903729"/>
                    <a:ext cx="1283874" cy="166593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96650168-3E9B-9E4E-925D-AB6C877627F8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70345" y="2743524"/>
                    <a:ext cx="1283874" cy="2478429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87D516D0-75E8-0B42-BB4F-DDED1697DE29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>
                    <a:off x="3170345" y="2743524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BBCCD0E-CC9C-7E46-8AE7-86440B94E4D2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>
                    <a:off x="3170345" y="2743524"/>
                    <a:ext cx="1283874" cy="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B17BD863-9B87-7F49-8AB1-27E347C819CA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70345" y="1917381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5B4DF7E-1E14-C343-AE6C-4B4ADE2AF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45" y="3570930"/>
                    <a:ext cx="1290895" cy="1643331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5CB7772-03EC-CE4D-8251-3CE9BDD17FAE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70345" y="1917381"/>
                    <a:ext cx="1283874" cy="1653549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5D624194-36F3-F743-BB8D-17B20740B3E7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3570930"/>
                    <a:ext cx="1283874" cy="82488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CDA1877-75A6-5447-9EAC-A22D28F940B2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 flipV="1">
                    <a:off x="3170345" y="3569667"/>
                    <a:ext cx="1283874" cy="126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905738C1-94DA-364C-A487-0A5B0D9939E0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flipV="1">
                    <a:off x="3170345" y="2743524"/>
                    <a:ext cx="1283874" cy="827406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3D1C9AE5-DAE0-5B49-8AFB-25F558242731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80101" y="1917381"/>
                    <a:ext cx="1274118" cy="247843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B1FBA2C7-8C97-1749-A160-2CF2FB26F1E7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flipV="1">
                    <a:off x="3180101" y="2743524"/>
                    <a:ext cx="1274118" cy="165228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DADD249A-81FD-3D43-8892-6F0B98DFF01C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80101" y="4395810"/>
                    <a:ext cx="1274118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FFEFDF9E-B5C6-2042-BD87-2512FFF99937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 flipV="1">
                    <a:off x="3180101" y="4395810"/>
                    <a:ext cx="1274118" cy="2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877DFD1E-56AA-7547-B99A-FC88927EEDB6}"/>
                      </a:ext>
                    </a:extLst>
                  </p:cNvPr>
                  <p:cNvCxnSpPr>
                    <a:cxnSpLocks/>
                    <a:stCxn id="18" idx="6"/>
                    <a:endCxn id="22" idx="2"/>
                  </p:cNvCxnSpPr>
                  <p:nvPr/>
                </p:nvCxnSpPr>
                <p:spPr>
                  <a:xfrm flipV="1">
                    <a:off x="3170345" y="3569667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04012891-3060-5340-8CB7-70E1AE547904}"/>
                      </a:ext>
                    </a:extLst>
                  </p:cNvPr>
                  <p:cNvCxnSpPr>
                    <a:cxnSpLocks/>
                    <a:stCxn id="20" idx="6"/>
                    <a:endCxn id="26" idx="2"/>
                  </p:cNvCxnSpPr>
                  <p:nvPr/>
                </p:nvCxnSpPr>
                <p:spPr>
                  <a:xfrm>
                    <a:off x="5174219" y="1917381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6B6E20FA-6358-AA47-AB93-E991CCC301E8}"/>
                      </a:ext>
                    </a:extLst>
                  </p:cNvPr>
                  <p:cNvCxnSpPr>
                    <a:cxnSpLocks/>
                    <a:stCxn id="20" idx="6"/>
                    <a:endCxn id="27" idx="2"/>
                  </p:cNvCxnSpPr>
                  <p:nvPr/>
                </p:nvCxnSpPr>
                <p:spPr>
                  <a:xfrm>
                    <a:off x="5174219" y="1917381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BB31346D-6A31-C542-A5DB-1599C8E79284}"/>
                      </a:ext>
                    </a:extLst>
                  </p:cNvPr>
                  <p:cNvCxnSpPr>
                    <a:cxnSpLocks/>
                    <a:stCxn id="20" idx="6"/>
                    <a:endCxn id="29" idx="2"/>
                  </p:cNvCxnSpPr>
                  <p:nvPr/>
                </p:nvCxnSpPr>
                <p:spPr>
                  <a:xfrm>
                    <a:off x="5174219" y="1917381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46149A8F-ACF3-6449-8A85-AD783BF1C741}"/>
                      </a:ext>
                    </a:extLst>
                  </p:cNvPr>
                  <p:cNvCxnSpPr>
                    <a:cxnSpLocks/>
                    <a:stCxn id="20" idx="6"/>
                    <a:endCxn id="28" idx="2"/>
                  </p:cNvCxnSpPr>
                  <p:nvPr/>
                </p:nvCxnSpPr>
                <p:spPr>
                  <a:xfrm>
                    <a:off x="5174219" y="1917381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31936B60-3DFB-AA43-9DD5-00CC333D6E31}"/>
                      </a:ext>
                    </a:extLst>
                  </p:cNvPr>
                  <p:cNvCxnSpPr>
                    <a:cxnSpLocks/>
                    <a:endCxn id="29" idx="2"/>
                  </p:cNvCxnSpPr>
                  <p:nvPr/>
                </p:nvCxnSpPr>
                <p:spPr>
                  <a:xfrm>
                    <a:off x="5181240" y="2743524"/>
                    <a:ext cx="1269705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6141AD5F-783C-BD4A-80DE-28A1A3E8D149}"/>
                      </a:ext>
                    </a:extLst>
                  </p:cNvPr>
                  <p:cNvCxnSpPr>
                    <a:cxnSpLocks/>
                    <a:endCxn id="30" idx="2"/>
                  </p:cNvCxnSpPr>
                  <p:nvPr/>
                </p:nvCxnSpPr>
                <p:spPr>
                  <a:xfrm>
                    <a:off x="5181240" y="2743524"/>
                    <a:ext cx="1269705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16936BA6-51BF-414B-8DD4-C111FC40D051}"/>
                      </a:ext>
                    </a:extLst>
                  </p:cNvPr>
                  <p:cNvCxnSpPr>
                    <a:cxnSpLocks/>
                    <a:endCxn id="28" idx="2"/>
                  </p:cNvCxnSpPr>
                  <p:nvPr/>
                </p:nvCxnSpPr>
                <p:spPr>
                  <a:xfrm>
                    <a:off x="5181240" y="2743524"/>
                    <a:ext cx="1269705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4ADB629E-73E2-694A-B002-73E4D9CAD688}"/>
                      </a:ext>
                    </a:extLst>
                  </p:cNvPr>
                  <p:cNvCxnSpPr>
                    <a:cxnSpLocks/>
                    <a:endCxn id="27" idx="2"/>
                  </p:cNvCxnSpPr>
                  <p:nvPr/>
                </p:nvCxnSpPr>
                <p:spPr>
                  <a:xfrm>
                    <a:off x="5181240" y="2743524"/>
                    <a:ext cx="1269705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FC0C134F-B979-C046-90B1-D67CCE9B1B46}"/>
                      </a:ext>
                    </a:extLst>
                  </p:cNvPr>
                  <p:cNvCxnSpPr>
                    <a:cxnSpLocks/>
                    <a:endCxn id="26" idx="2"/>
                  </p:cNvCxnSpPr>
                  <p:nvPr/>
                </p:nvCxnSpPr>
                <p:spPr>
                  <a:xfrm flipV="1">
                    <a:off x="5181240" y="1917381"/>
                    <a:ext cx="1269705" cy="82614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7C340687-399A-E047-8983-5727B7EE1B1D}"/>
                      </a:ext>
                    </a:extLst>
                  </p:cNvPr>
                  <p:cNvCxnSpPr>
                    <a:cxnSpLocks/>
                    <a:stCxn id="20" idx="6"/>
                    <a:endCxn id="30" idx="2"/>
                  </p:cNvCxnSpPr>
                  <p:nvPr/>
                </p:nvCxnSpPr>
                <p:spPr>
                  <a:xfrm>
                    <a:off x="5174219" y="1917381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CD05408C-41CB-0241-ADA5-13EAA52D7397}"/>
                      </a:ext>
                    </a:extLst>
                  </p:cNvPr>
                  <p:cNvCxnSpPr>
                    <a:cxnSpLocks/>
                    <a:stCxn id="22" idx="6"/>
                    <a:endCxn id="30" idx="2"/>
                  </p:cNvCxnSpPr>
                  <p:nvPr/>
                </p:nvCxnSpPr>
                <p:spPr>
                  <a:xfrm>
                    <a:off x="5174219" y="3569667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25E2ECBB-E8E1-9B4B-98B0-2B0BB213105D}"/>
                      </a:ext>
                    </a:extLst>
                  </p:cNvPr>
                  <p:cNvCxnSpPr>
                    <a:cxnSpLocks/>
                    <a:stCxn id="22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542ADE9B-895A-7E43-8320-C6C9F1D2BB21}"/>
                      </a:ext>
                    </a:extLst>
                  </p:cNvPr>
                  <p:cNvCxnSpPr>
                    <a:cxnSpLocks/>
                    <a:stCxn id="22" idx="6"/>
                    <a:endCxn id="28" idx="2"/>
                  </p:cNvCxnSpPr>
                  <p:nvPr/>
                </p:nvCxnSpPr>
                <p:spPr>
                  <a:xfrm>
                    <a:off x="5174219" y="3569667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0079B16C-E373-294F-8B3B-1CF48AC7879E}"/>
                      </a:ext>
                    </a:extLst>
                  </p:cNvPr>
                  <p:cNvCxnSpPr>
                    <a:cxnSpLocks/>
                    <a:stCxn id="22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8018B569-B907-4F41-92FA-F6F9C4F152AA}"/>
                      </a:ext>
                    </a:extLst>
                  </p:cNvPr>
                  <p:cNvCxnSpPr>
                    <a:cxnSpLocks/>
                    <a:stCxn id="22" idx="6"/>
                    <a:endCxn id="29" idx="2"/>
                  </p:cNvCxnSpPr>
                  <p:nvPr/>
                </p:nvCxnSpPr>
                <p:spPr>
                  <a:xfrm>
                    <a:off x="5174219" y="3569667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38D3F37C-33C5-7740-A691-4A1634C934C7}"/>
                      </a:ext>
                    </a:extLst>
                  </p:cNvPr>
                  <p:cNvCxnSpPr>
                    <a:cxnSpLocks/>
                    <a:stCxn id="29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116646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FCA4E2D1-9BD0-EF47-93F8-1BF542082D9C}"/>
                      </a:ext>
                    </a:extLst>
                  </p:cNvPr>
                  <p:cNvCxnSpPr>
                    <a:cxnSpLocks/>
                    <a:stCxn id="30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199260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78695BA9-5746-C84C-94BA-B5FB524D4098}"/>
                      </a:ext>
                    </a:extLst>
                  </p:cNvPr>
                  <p:cNvCxnSpPr>
                    <a:cxnSpLocks/>
                    <a:stCxn id="28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340317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94318C0C-3DDB-7043-84C0-B60CA44AEB32}"/>
                      </a:ext>
                    </a:extLst>
                  </p:cNvPr>
                  <p:cNvCxnSpPr>
                    <a:cxnSpLocks/>
                    <a:stCxn id="27" idx="6"/>
                    <a:endCxn id="19" idx="2"/>
                  </p:cNvCxnSpPr>
                  <p:nvPr/>
                </p:nvCxnSpPr>
                <p:spPr>
                  <a:xfrm>
                    <a:off x="7170945" y="2743524"/>
                    <a:ext cx="1287192" cy="48582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1D2B53B-F0F7-5D4F-AEFB-6A826E8E3DAF}"/>
                      </a:ext>
                    </a:extLst>
                  </p:cNvPr>
                  <p:cNvCxnSpPr>
                    <a:cxnSpLocks/>
                    <a:stCxn id="26" idx="6"/>
                    <a:endCxn id="19" idx="2"/>
                  </p:cNvCxnSpPr>
                  <p:nvPr/>
                </p:nvCxnSpPr>
                <p:spPr>
                  <a:xfrm>
                    <a:off x="7170945" y="1917381"/>
                    <a:ext cx="1287192" cy="131196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2572E339-7758-734B-A61B-694924FF77C1}"/>
                      </a:ext>
                    </a:extLst>
                  </p:cNvPr>
                  <p:cNvCxnSpPr>
                    <a:cxnSpLocks/>
                    <a:stCxn id="23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384CECF0-62AE-3F44-ACA3-02B86FAFA12F}"/>
                      </a:ext>
                    </a:extLst>
                  </p:cNvPr>
                  <p:cNvCxnSpPr>
                    <a:cxnSpLocks/>
                    <a:stCxn id="23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3F470026-AFBE-8A48-87A9-7C623968398B}"/>
                      </a:ext>
                    </a:extLst>
                  </p:cNvPr>
                  <p:cNvCxnSpPr>
                    <a:cxnSpLocks/>
                    <a:stCxn id="23" idx="6"/>
                    <a:endCxn id="30" idx="2"/>
                  </p:cNvCxnSpPr>
                  <p:nvPr/>
                </p:nvCxnSpPr>
                <p:spPr>
                  <a:xfrm>
                    <a:off x="5174219" y="4395810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B2F33F97-AF1D-E648-82EA-3D0B03ED4F78}"/>
                      </a:ext>
                    </a:extLst>
                  </p:cNvPr>
                  <p:cNvCxnSpPr>
                    <a:cxnSpLocks/>
                    <a:stCxn id="23" idx="6"/>
                    <a:endCxn id="29" idx="2"/>
                  </p:cNvCxnSpPr>
                  <p:nvPr/>
                </p:nvCxnSpPr>
                <p:spPr>
                  <a:xfrm>
                    <a:off x="5174219" y="4395810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55B72B7E-858E-D841-BD41-1F979DFF016D}"/>
                      </a:ext>
                    </a:extLst>
                  </p:cNvPr>
                  <p:cNvCxnSpPr>
                    <a:cxnSpLocks/>
                    <a:stCxn id="23" idx="6"/>
                    <a:endCxn id="28" idx="2"/>
                  </p:cNvCxnSpPr>
                  <p:nvPr/>
                </p:nvCxnSpPr>
                <p:spPr>
                  <a:xfrm flipV="1">
                    <a:off x="5174219" y="3569667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405F42F5-EB2C-4F4F-A2C9-63F6712A93E2}"/>
                      </a:ext>
                    </a:extLst>
                  </p:cNvPr>
                  <p:cNvCxnSpPr>
                    <a:cxnSpLocks/>
                    <a:stCxn id="24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30D5F24B-175D-3B41-B436-B4D53065F502}"/>
                      </a:ext>
                    </a:extLst>
                  </p:cNvPr>
                  <p:cNvCxnSpPr>
                    <a:cxnSpLocks/>
                    <a:stCxn id="24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B7A1B322-684D-4D4E-9DC4-B5AC34028DF4}"/>
                      </a:ext>
                    </a:extLst>
                  </p:cNvPr>
                  <p:cNvCxnSpPr>
                    <a:cxnSpLocks/>
                    <a:stCxn id="24" idx="6"/>
                    <a:endCxn id="28" idx="2"/>
                  </p:cNvCxnSpPr>
                  <p:nvPr/>
                </p:nvCxnSpPr>
                <p:spPr>
                  <a:xfrm flipV="1">
                    <a:off x="5174219" y="3569667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576909DC-8CDF-5A44-861F-9D545EDE4984}"/>
                      </a:ext>
                    </a:extLst>
                  </p:cNvPr>
                  <p:cNvCxnSpPr>
                    <a:cxnSpLocks/>
                    <a:stCxn id="24" idx="6"/>
                    <a:endCxn id="30" idx="2"/>
                  </p:cNvCxnSpPr>
                  <p:nvPr/>
                </p:nvCxnSpPr>
                <p:spPr>
                  <a:xfrm>
                    <a:off x="5174219" y="5221953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526FA620-BE0D-8147-A729-0731BBD4CFEE}"/>
                      </a:ext>
                    </a:extLst>
                  </p:cNvPr>
                  <p:cNvCxnSpPr>
                    <a:cxnSpLocks/>
                    <a:stCxn id="24" idx="6"/>
                    <a:endCxn id="29" idx="2"/>
                  </p:cNvCxnSpPr>
                  <p:nvPr/>
                </p:nvCxnSpPr>
                <p:spPr>
                  <a:xfrm flipV="1">
                    <a:off x="5174219" y="4395810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A7BB66BF-8400-A549-A192-7914564C5B8B}"/>
                      </a:ext>
                    </a:extLst>
                  </p:cNvPr>
                  <p:cNvSpPr/>
                  <p:nvPr/>
                </p:nvSpPr>
                <p:spPr>
                  <a:xfrm>
                    <a:off x="10036182" y="2691623"/>
                    <a:ext cx="413895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cy-GB" sz="3200" i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ŷ</a:t>
                    </a:r>
                    <a:endParaRPr lang="en-FI" sz="3200" i="1" baseline="-25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94A7A919-0409-8945-AC5A-5D9774598871}"/>
                    </a:ext>
                  </a:extLst>
                </p:cNvPr>
                <p:cNvCxnSpPr>
                  <a:cxnSpLocks/>
                  <a:stCxn id="15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69460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20A3B61-62DF-4B48-9A25-4E17D771228C}"/>
                    </a:ext>
                  </a:extLst>
                </p:cNvPr>
                <p:cNvCxnSpPr>
                  <a:cxnSpLocks/>
                  <a:stCxn id="16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138920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3A8DA91A-5ACC-F04F-89C4-8FE662C8C50E}"/>
                    </a:ext>
                  </a:extLst>
                </p:cNvPr>
                <p:cNvCxnSpPr>
                  <a:cxnSpLocks/>
                  <a:stCxn id="17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2083807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0E56374-4648-8340-AA6A-D5EF012AF95B}"/>
                    </a:ext>
                  </a:extLst>
                </p:cNvPr>
                <p:cNvCxnSpPr>
                  <a:cxnSpLocks/>
                  <a:stCxn id="18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277841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D74BF9FC-33CE-944A-B548-836155DE6CB4}"/>
                    </a:ext>
                  </a:extLst>
                </p:cNvPr>
                <p:cNvCxnSpPr>
                  <a:cxnSpLocks/>
                  <a:stCxn id="25" idx="6"/>
                  <a:endCxn id="31" idx="2"/>
                </p:cNvCxnSpPr>
                <p:nvPr/>
              </p:nvCxnSpPr>
              <p:spPr>
                <a:xfrm>
                  <a:off x="5439091" y="2259234"/>
                  <a:ext cx="1143921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8C001C86-D3A6-2245-98CF-81DDE7886D29}"/>
                    </a:ext>
                  </a:extLst>
                </p:cNvPr>
                <p:cNvCxnSpPr>
                  <a:cxnSpLocks/>
                  <a:stCxn id="20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69460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F4F43341-554F-0B4D-B10F-7F8777532D41}"/>
                    </a:ext>
                  </a:extLst>
                </p:cNvPr>
                <p:cNvCxnSpPr>
                  <a:cxnSpLocks/>
                  <a:stCxn id="21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138920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D560A4FE-09FB-2D41-BE5B-8E2AF1C49D80}"/>
                    </a:ext>
                  </a:extLst>
                </p:cNvPr>
                <p:cNvCxnSpPr>
                  <a:cxnSpLocks/>
                  <a:stCxn id="22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2083807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15F37B39-7989-D84F-AFE5-15ED36DB936B}"/>
                    </a:ext>
                  </a:extLst>
                </p:cNvPr>
                <p:cNvCxnSpPr>
                  <a:cxnSpLocks/>
                  <a:stCxn id="23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277841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88A4A65D-061F-0842-8447-EAA133107305}"/>
                    </a:ext>
                  </a:extLst>
                </p:cNvPr>
                <p:cNvCxnSpPr>
                  <a:cxnSpLocks/>
                  <a:stCxn id="24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347301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B6D6E9D-CA1F-B841-A807-1ADD50780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6385" y="4342124"/>
                <a:ext cx="554539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8BF70ED5-CAF9-9947-BFD5-00D6EC895941}"/>
                </a:ext>
              </a:extLst>
            </p:cNvPr>
            <p:cNvSpPr/>
            <p:nvPr/>
          </p:nvSpPr>
          <p:spPr>
            <a:xfrm>
              <a:off x="1125084" y="5483310"/>
              <a:ext cx="3707263" cy="244993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1640E191-D461-4B48-B8AE-12CDDC4F1C7A}"/>
                </a:ext>
              </a:extLst>
            </p:cNvPr>
            <p:cNvSpPr/>
            <p:nvPr/>
          </p:nvSpPr>
          <p:spPr>
            <a:xfrm rot="10800000">
              <a:off x="1125084" y="5834283"/>
              <a:ext cx="3642896" cy="20385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graphicFrame>
        <p:nvGraphicFramePr>
          <p:cNvPr id="98" name="Diagram 97">
            <a:extLst>
              <a:ext uri="{FF2B5EF4-FFF2-40B4-BE49-F238E27FC236}">
                <a16:creationId xmlns:a16="http://schemas.microsoft.com/office/drawing/2014/main" id="{975D5A51-6ED2-9548-ABE8-F8CF15845CC0}"/>
              </a:ext>
            </a:extLst>
          </p:cNvPr>
          <p:cNvGraphicFramePr/>
          <p:nvPr/>
        </p:nvGraphicFramePr>
        <p:xfrm>
          <a:off x="7021067" y="2136965"/>
          <a:ext cx="4214084" cy="3023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397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Ascent Algorithm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478CF3D-CD38-8341-A35B-BC5FEB1AC018}"/>
              </a:ext>
            </a:extLst>
          </p:cNvPr>
          <p:cNvGrpSpPr/>
          <p:nvPr/>
        </p:nvGrpSpPr>
        <p:grpSpPr>
          <a:xfrm>
            <a:off x="1453243" y="1858303"/>
            <a:ext cx="3853543" cy="4150611"/>
            <a:chOff x="838200" y="1784848"/>
            <a:chExt cx="3994147" cy="42532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87D76A-C3D0-4144-A082-98F76BA3A9E6}"/>
                </a:ext>
              </a:extLst>
            </p:cNvPr>
            <p:cNvGrpSpPr/>
            <p:nvPr/>
          </p:nvGrpSpPr>
          <p:grpSpPr>
            <a:xfrm>
              <a:off x="838200" y="1784848"/>
              <a:ext cx="3421488" cy="3288304"/>
              <a:chOff x="2998554" y="1956554"/>
              <a:chExt cx="4229564" cy="407837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004954F-B909-DC41-B76B-F690C79A0D36}"/>
                  </a:ext>
                </a:extLst>
              </p:cNvPr>
              <p:cNvGrpSpPr/>
              <p:nvPr/>
            </p:nvGrpSpPr>
            <p:grpSpPr>
              <a:xfrm>
                <a:off x="2998554" y="1956554"/>
                <a:ext cx="4229564" cy="4078372"/>
                <a:chOff x="2450345" y="731238"/>
                <a:chExt cx="4720600" cy="4850715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BDF1D9F-D97B-3C49-BFA0-5811ECE4C148}"/>
                    </a:ext>
                  </a:extLst>
                </p:cNvPr>
                <p:cNvSpPr/>
                <p:nvPr/>
              </p:nvSpPr>
              <p:spPr>
                <a:xfrm>
                  <a:off x="2450345" y="1557381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BE31EB2-4B46-364F-9B3E-C6B45D147632}"/>
                    </a:ext>
                  </a:extLst>
                </p:cNvPr>
                <p:cNvSpPr/>
                <p:nvPr/>
              </p:nvSpPr>
              <p:spPr>
                <a:xfrm>
                  <a:off x="2450345" y="2383524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B6DD6E3-A4DD-8E46-8506-13CB75AE05C0}"/>
                    </a:ext>
                  </a:extLst>
                </p:cNvPr>
                <p:cNvSpPr/>
                <p:nvPr/>
              </p:nvSpPr>
              <p:spPr>
                <a:xfrm>
                  <a:off x="2450345" y="3209667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E52E55F-CDB8-0C40-9EBD-8B71EEBF78B2}"/>
                    </a:ext>
                  </a:extLst>
                </p:cNvPr>
                <p:cNvSpPr/>
                <p:nvPr/>
              </p:nvSpPr>
              <p:spPr>
                <a:xfrm>
                  <a:off x="2450345" y="403581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7B67D27-B604-CD41-B83D-B834C5F171FC}"/>
                    </a:ext>
                  </a:extLst>
                </p:cNvPr>
                <p:cNvSpPr/>
                <p:nvPr/>
              </p:nvSpPr>
              <p:spPr>
                <a:xfrm>
                  <a:off x="4454219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ADB8D29-6198-6E4D-B040-7AE5E1F662AF}"/>
                    </a:ext>
                  </a:extLst>
                </p:cNvPr>
                <p:cNvSpPr/>
                <p:nvPr/>
              </p:nvSpPr>
              <p:spPr>
                <a:xfrm>
                  <a:off x="4454219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90B6BB-6307-5E47-81F8-0DAB67D0E487}"/>
                    </a:ext>
                  </a:extLst>
                </p:cNvPr>
                <p:cNvSpPr/>
                <p:nvPr/>
              </p:nvSpPr>
              <p:spPr>
                <a:xfrm>
                  <a:off x="4454219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E861B71-6150-8446-8604-2F70E4A78BD8}"/>
                    </a:ext>
                  </a:extLst>
                </p:cNvPr>
                <p:cNvSpPr/>
                <p:nvPr/>
              </p:nvSpPr>
              <p:spPr>
                <a:xfrm>
                  <a:off x="4454219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46467E8-0E0C-3449-9009-C787FA9C1248}"/>
                    </a:ext>
                  </a:extLst>
                </p:cNvPr>
                <p:cNvSpPr/>
                <p:nvPr/>
              </p:nvSpPr>
              <p:spPr>
                <a:xfrm>
                  <a:off x="4454219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71CBDD-A6C1-6F47-A197-5B42D7C1E770}"/>
                    </a:ext>
                  </a:extLst>
                </p:cNvPr>
                <p:cNvSpPr/>
                <p:nvPr/>
              </p:nvSpPr>
              <p:spPr>
                <a:xfrm>
                  <a:off x="4454219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51796C1E-ED7C-9047-B147-69F6EBAE70EF}"/>
                    </a:ext>
                  </a:extLst>
                </p:cNvPr>
                <p:cNvSpPr/>
                <p:nvPr/>
              </p:nvSpPr>
              <p:spPr>
                <a:xfrm>
                  <a:off x="6450945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7887400-60D4-BC4C-B474-65174DDFF4FD}"/>
                    </a:ext>
                  </a:extLst>
                </p:cNvPr>
                <p:cNvSpPr/>
                <p:nvPr/>
              </p:nvSpPr>
              <p:spPr>
                <a:xfrm>
                  <a:off x="6450945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F632F97-7C82-694A-9DA3-BB5CAA4D2439}"/>
                    </a:ext>
                  </a:extLst>
                </p:cNvPr>
                <p:cNvSpPr/>
                <p:nvPr/>
              </p:nvSpPr>
              <p:spPr>
                <a:xfrm>
                  <a:off x="6450945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3FC1F99-0DC0-2240-BDC8-21BAB66A0170}"/>
                    </a:ext>
                  </a:extLst>
                </p:cNvPr>
                <p:cNvSpPr/>
                <p:nvPr/>
              </p:nvSpPr>
              <p:spPr>
                <a:xfrm>
                  <a:off x="6450945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A631A26-0C0B-5D4D-94C4-708B0C9C231B}"/>
                    </a:ext>
                  </a:extLst>
                </p:cNvPr>
                <p:cNvSpPr/>
                <p:nvPr/>
              </p:nvSpPr>
              <p:spPr>
                <a:xfrm>
                  <a:off x="6450945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440F1C8-4B97-BF49-881E-D9710DFCC653}"/>
                    </a:ext>
                  </a:extLst>
                </p:cNvPr>
                <p:cNvSpPr/>
                <p:nvPr/>
              </p:nvSpPr>
              <p:spPr>
                <a:xfrm>
                  <a:off x="6450945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BCF4BFBF-D880-8E48-9951-D4EF13E02C12}"/>
                    </a:ext>
                  </a:extLst>
                </p:cNvPr>
                <p:cNvCxnSpPr>
                  <a:cxnSpLocks/>
                  <a:stCxn id="25" idx="6"/>
                  <a:endCxn id="26" idx="2"/>
                </p:cNvCxnSpPr>
                <p:nvPr/>
              </p:nvCxnSpPr>
              <p:spPr>
                <a:xfrm>
                  <a:off x="5174219" y="1091238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A37BA45-67DF-4C4D-B661-8A47D164A7C2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>
                <a:xfrm>
                  <a:off x="5174219" y="1091238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AECEBECC-7EC7-8941-A601-FAC62BC2D872}"/>
                    </a:ext>
                  </a:extLst>
                </p:cNvPr>
                <p:cNvCxnSpPr>
                  <a:cxnSpLocks/>
                  <a:stCxn id="25" idx="6"/>
                  <a:endCxn id="27" idx="2"/>
                </p:cNvCxnSpPr>
                <p:nvPr/>
              </p:nvCxnSpPr>
              <p:spPr>
                <a:xfrm>
                  <a:off x="5174219" y="1091238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DE8D200-CDBC-7E4E-B0BC-518F8469913C}"/>
                    </a:ext>
                  </a:extLst>
                </p:cNvPr>
                <p:cNvCxnSpPr>
                  <a:cxnSpLocks/>
                  <a:stCxn id="25" idx="6"/>
                  <a:endCxn id="29" idx="2"/>
                </p:cNvCxnSpPr>
                <p:nvPr/>
              </p:nvCxnSpPr>
              <p:spPr>
                <a:xfrm>
                  <a:off x="5174219" y="1091238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283BFB5-EE37-754D-B762-38E6E1BC534C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5174219" y="1091238"/>
                  <a:ext cx="1276726" cy="413071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70997D3A-C1A3-4348-9E22-8B2568C05305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>
                  <a:off x="3170345" y="1903729"/>
                  <a:ext cx="1283874" cy="1365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3941AFBD-2368-6D4B-90FA-075FD339D93B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1903729"/>
                  <a:ext cx="1283874" cy="83979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3B2B0D5-AB42-734C-9A29-F7B6DB968D88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2743524"/>
                  <a:ext cx="1283874" cy="165228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A03A50-B155-8849-89C5-A8C23FAB215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1903729"/>
                  <a:ext cx="1283874" cy="3318224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46F06B6-F31B-3C4A-A7EC-E8F51DA5FE65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1903729"/>
                  <a:ext cx="1283874" cy="249208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71323057-47C8-BB41-AAE2-9BC5322F6844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1903729"/>
                  <a:ext cx="1283874" cy="166593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650168-3E9B-9E4E-925D-AB6C877627F8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2743524"/>
                  <a:ext cx="1283874" cy="247842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87D516D0-75E8-0B42-BB4F-DDED1697DE29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2743524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BBCCD0E-CC9C-7E46-8AE7-86440B94E4D2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2743524"/>
                  <a:ext cx="1283874" cy="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17BD863-9B87-7F49-8AB1-27E347C819CA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5B4DF7E-1E14-C343-AE6C-4B4ADE2AF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0345" y="3570930"/>
                  <a:ext cx="1290895" cy="164333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5CB7772-03EC-CE4D-8251-3CE9BDD17FAE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165354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5D624194-36F3-F743-BB8D-17B20740B3E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3570930"/>
                  <a:ext cx="1283874" cy="82488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CDA1877-75A6-5447-9EAC-A22D28F940B2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126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5738C1-94DA-364C-A487-0A5B0D9939E0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70345" y="2743524"/>
                  <a:ext cx="1283874" cy="82740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D1C9AE5-DAE0-5B49-8AFB-25F55824273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80101" y="1917381"/>
                  <a:ext cx="1274118" cy="247843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B1FBA2C7-8C97-1749-A160-2CF2FB26F1E7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80101" y="2743524"/>
                  <a:ext cx="1274118" cy="165228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DADD249A-81FD-3D43-8892-6F0B98DFF01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80101" y="4395810"/>
                  <a:ext cx="1274118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FEFDF9E-B5C6-2042-BD87-2512FFF9993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 flipV="1">
                  <a:off x="3180101" y="4395810"/>
                  <a:ext cx="1274118" cy="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77DFD1E-56AA-7547-B99A-FC88927EEDB6}"/>
                    </a:ext>
                  </a:extLst>
                </p:cNvPr>
                <p:cNvCxnSpPr>
                  <a:cxnSpLocks/>
                  <a:stCxn id="18" idx="6"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4012891-3060-5340-8CB7-70E1AE547904}"/>
                    </a:ext>
                  </a:extLst>
                </p:cNvPr>
                <p:cNvCxnSpPr>
                  <a:cxnSpLocks/>
                  <a:stCxn id="20" idx="6"/>
                  <a:endCxn id="26" idx="2"/>
                </p:cNvCxnSpPr>
                <p:nvPr/>
              </p:nvCxnSpPr>
              <p:spPr>
                <a:xfrm>
                  <a:off x="5174219" y="1917381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6B6E20FA-6358-AA47-AB93-E991CCC301E8}"/>
                    </a:ext>
                  </a:extLst>
                </p:cNvPr>
                <p:cNvCxnSpPr>
                  <a:cxnSpLocks/>
                  <a:stCxn id="20" idx="6"/>
                  <a:endCxn id="27" idx="2"/>
                </p:cNvCxnSpPr>
                <p:nvPr/>
              </p:nvCxnSpPr>
              <p:spPr>
                <a:xfrm>
                  <a:off x="5174219" y="1917381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BB31346D-6A31-C542-A5DB-1599C8E79284}"/>
                    </a:ext>
                  </a:extLst>
                </p:cNvPr>
                <p:cNvCxnSpPr>
                  <a:cxnSpLocks/>
                  <a:stCxn id="20" idx="6"/>
                  <a:endCxn id="29" idx="2"/>
                </p:cNvCxnSpPr>
                <p:nvPr/>
              </p:nvCxnSpPr>
              <p:spPr>
                <a:xfrm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46149A8F-ACF3-6449-8A85-AD783BF1C741}"/>
                    </a:ext>
                  </a:extLst>
                </p:cNvPr>
                <p:cNvCxnSpPr>
                  <a:cxnSpLocks/>
                  <a:stCxn id="20" idx="6"/>
                  <a:endCxn id="28" idx="2"/>
                </p:cNvCxnSpPr>
                <p:nvPr/>
              </p:nvCxnSpPr>
              <p:spPr>
                <a:xfrm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1936B60-3DFB-AA43-9DD5-00CC333D6E31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181240" y="2743524"/>
                  <a:ext cx="1269705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141AD5F-783C-BD4A-80DE-28A1A3E8D149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5181240" y="2743524"/>
                  <a:ext cx="1269705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16936BA6-51BF-414B-8DD4-C111FC40D051}"/>
                    </a:ext>
                  </a:extLst>
                </p:cNvPr>
                <p:cNvCxnSpPr>
                  <a:cxnSpLocks/>
                  <a:endCxn id="28" idx="2"/>
                </p:cNvCxnSpPr>
                <p:nvPr/>
              </p:nvCxnSpPr>
              <p:spPr>
                <a:xfrm>
                  <a:off x="5181240" y="2743524"/>
                  <a:ext cx="1269705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4ADB629E-73E2-694A-B002-73E4D9CAD688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>
                  <a:off x="5181240" y="2743524"/>
                  <a:ext cx="1269705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C0C134F-B979-C046-90B1-D67CCE9B1B46}"/>
                    </a:ext>
                  </a:extLst>
                </p:cNvPr>
                <p:cNvCxnSpPr>
                  <a:cxnSpLocks/>
                  <a:endCxn id="26" idx="2"/>
                </p:cNvCxnSpPr>
                <p:nvPr/>
              </p:nvCxnSpPr>
              <p:spPr>
                <a:xfrm flipV="1">
                  <a:off x="5181240" y="1917381"/>
                  <a:ext cx="1269705" cy="82614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C340687-399A-E047-8983-5727B7EE1B1D}"/>
                    </a:ext>
                  </a:extLst>
                </p:cNvPr>
                <p:cNvCxnSpPr>
                  <a:cxnSpLocks/>
                  <a:stCxn id="20" idx="6"/>
                  <a:endCxn id="30" idx="2"/>
                </p:cNvCxnSpPr>
                <p:nvPr/>
              </p:nvCxnSpPr>
              <p:spPr>
                <a:xfrm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CD05408C-41CB-0241-ADA5-13EAA52D7397}"/>
                    </a:ext>
                  </a:extLst>
                </p:cNvPr>
                <p:cNvCxnSpPr>
                  <a:cxnSpLocks/>
                  <a:stCxn id="22" idx="6"/>
                  <a:endCxn id="30" idx="2"/>
                </p:cNvCxnSpPr>
                <p:nvPr/>
              </p:nvCxnSpPr>
              <p:spPr>
                <a:xfrm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25E2ECBB-E8E1-9B4B-98B0-2B0BB213105D}"/>
                    </a:ext>
                  </a:extLst>
                </p:cNvPr>
                <p:cNvCxnSpPr>
                  <a:cxnSpLocks/>
                  <a:stCxn id="22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42ADE9B-895A-7E43-8320-C6C9F1D2BB21}"/>
                    </a:ext>
                  </a:extLst>
                </p:cNvPr>
                <p:cNvCxnSpPr>
                  <a:cxnSpLocks/>
                  <a:stCxn id="22" idx="6"/>
                  <a:endCxn id="28" idx="2"/>
                </p:cNvCxnSpPr>
                <p:nvPr/>
              </p:nvCxnSpPr>
              <p:spPr>
                <a:xfrm>
                  <a:off x="5174219" y="3569667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079B16C-E373-294F-8B3B-1CF48AC7879E}"/>
                    </a:ext>
                  </a:extLst>
                </p:cNvPr>
                <p:cNvCxnSpPr>
                  <a:cxnSpLocks/>
                  <a:stCxn id="22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8018B569-B907-4F41-92FA-F6F9C4F152AA}"/>
                    </a:ext>
                  </a:extLst>
                </p:cNvPr>
                <p:cNvCxnSpPr>
                  <a:cxnSpLocks/>
                  <a:stCxn id="22" idx="6"/>
                  <a:endCxn id="29" idx="2"/>
                </p:cNvCxnSpPr>
                <p:nvPr/>
              </p:nvCxnSpPr>
              <p:spPr>
                <a:xfrm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572E339-7758-734B-A61B-694924FF77C1}"/>
                    </a:ext>
                  </a:extLst>
                </p:cNvPr>
                <p:cNvCxnSpPr>
                  <a:cxnSpLocks/>
                  <a:stCxn id="23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84CECF0-62AE-3F44-ACA3-02B86FAFA12F}"/>
                    </a:ext>
                  </a:extLst>
                </p:cNvPr>
                <p:cNvCxnSpPr>
                  <a:cxnSpLocks/>
                  <a:stCxn id="23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3F470026-AFBE-8A48-87A9-7C623968398B}"/>
                    </a:ext>
                  </a:extLst>
                </p:cNvPr>
                <p:cNvCxnSpPr>
                  <a:cxnSpLocks/>
                  <a:stCxn id="23" idx="6"/>
                  <a:endCxn id="30" idx="2"/>
                </p:cNvCxnSpPr>
                <p:nvPr/>
              </p:nvCxnSpPr>
              <p:spPr>
                <a:xfrm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B2F33F97-AF1D-E648-82EA-3D0B03ED4F78}"/>
                    </a:ext>
                  </a:extLst>
                </p:cNvPr>
                <p:cNvCxnSpPr>
                  <a:cxnSpLocks/>
                  <a:stCxn id="23" idx="6"/>
                  <a:endCxn id="29" idx="2"/>
                </p:cNvCxnSpPr>
                <p:nvPr/>
              </p:nvCxnSpPr>
              <p:spPr>
                <a:xfrm>
                  <a:off x="5174219" y="4395810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55B72B7E-858E-D841-BD41-1F979DFF016D}"/>
                    </a:ext>
                  </a:extLst>
                </p:cNvPr>
                <p:cNvCxnSpPr>
                  <a:cxnSpLocks/>
                  <a:stCxn id="23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405F42F5-EB2C-4F4F-A2C9-63F6712A93E2}"/>
                    </a:ext>
                  </a:extLst>
                </p:cNvPr>
                <p:cNvCxnSpPr>
                  <a:cxnSpLocks/>
                  <a:stCxn id="24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30D5F24B-175D-3B41-B436-B4D53065F502}"/>
                    </a:ext>
                  </a:extLst>
                </p:cNvPr>
                <p:cNvCxnSpPr>
                  <a:cxnSpLocks/>
                  <a:stCxn id="24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7A1B322-684D-4D4E-9DC4-B5AC34028DF4}"/>
                    </a:ext>
                  </a:extLst>
                </p:cNvPr>
                <p:cNvCxnSpPr>
                  <a:cxnSpLocks/>
                  <a:stCxn id="24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576909DC-8CDF-5A44-861F-9D545EDE4984}"/>
                    </a:ext>
                  </a:extLst>
                </p:cNvPr>
                <p:cNvCxnSpPr>
                  <a:cxnSpLocks/>
                  <a:stCxn id="24" idx="6"/>
                  <a:endCxn id="30" idx="2"/>
                </p:cNvCxnSpPr>
                <p:nvPr/>
              </p:nvCxnSpPr>
              <p:spPr>
                <a:xfrm>
                  <a:off x="5174219" y="5221953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526FA620-BE0D-8147-A729-0731BBD4CFEE}"/>
                    </a:ext>
                  </a:extLst>
                </p:cNvPr>
                <p:cNvCxnSpPr>
                  <a:cxnSpLocks/>
                  <a:stCxn id="24" idx="6"/>
                  <a:endCxn id="29" idx="2"/>
                </p:cNvCxnSpPr>
                <p:nvPr/>
              </p:nvCxnSpPr>
              <p:spPr>
                <a:xfrm flipV="1"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4A7A919-0409-8945-AC5A-5D9774598871}"/>
                  </a:ext>
                </a:extLst>
              </p:cNvPr>
              <p:cNvCxnSpPr>
                <a:cxnSpLocks/>
                <a:stCxn id="15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69460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0A3B61-62DF-4B48-9A25-4E17D771228C}"/>
                  </a:ext>
                </a:extLst>
              </p:cNvPr>
              <p:cNvCxnSpPr>
                <a:cxnSpLocks/>
                <a:stCxn id="16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138920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A8DA91A-5ACC-F04F-89C4-8FE662C8C50E}"/>
                  </a:ext>
                </a:extLst>
              </p:cNvPr>
              <p:cNvCxnSpPr>
                <a:cxnSpLocks/>
                <a:stCxn id="17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083807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0E56374-4648-8340-AA6A-D5EF012AF95B}"/>
                  </a:ext>
                </a:extLst>
              </p:cNvPr>
              <p:cNvCxnSpPr>
                <a:cxnSpLocks/>
                <a:stCxn id="18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77841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4BF9FC-33CE-944A-B548-836155DE6CB4}"/>
                  </a:ext>
                </a:extLst>
              </p:cNvPr>
              <p:cNvCxnSpPr>
                <a:cxnSpLocks/>
                <a:stCxn id="25" idx="6"/>
                <a:endCxn id="31" idx="2"/>
              </p:cNvCxnSpPr>
              <p:nvPr/>
            </p:nvCxnSpPr>
            <p:spPr>
              <a:xfrm>
                <a:off x="5439091" y="2259234"/>
                <a:ext cx="1143921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001C86-D3A6-2245-98CF-81DDE7886D29}"/>
                  </a:ext>
                </a:extLst>
              </p:cNvPr>
              <p:cNvCxnSpPr>
                <a:cxnSpLocks/>
                <a:stCxn id="20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69460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4F43341-554F-0B4D-B10F-7F8777532D41}"/>
                  </a:ext>
                </a:extLst>
              </p:cNvPr>
              <p:cNvCxnSpPr>
                <a:cxnSpLocks/>
                <a:stCxn id="21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138920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560A4FE-09FB-2D41-BE5B-8E2AF1C49D80}"/>
                  </a:ext>
                </a:extLst>
              </p:cNvPr>
              <p:cNvCxnSpPr>
                <a:cxnSpLocks/>
                <a:stCxn id="22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08380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5F37B39-7989-D84F-AFE5-15ED36DB936B}"/>
                  </a:ext>
                </a:extLst>
              </p:cNvPr>
              <p:cNvCxnSpPr>
                <a:cxnSpLocks/>
                <a:stCxn id="23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77841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8A4A65D-061F-0842-8447-EAA133107305}"/>
                  </a:ext>
                </a:extLst>
              </p:cNvPr>
              <p:cNvCxnSpPr>
                <a:cxnSpLocks/>
                <a:stCxn id="24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34730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8BF70ED5-CAF9-9947-BFD5-00D6EC895941}"/>
                </a:ext>
              </a:extLst>
            </p:cNvPr>
            <p:cNvSpPr/>
            <p:nvPr/>
          </p:nvSpPr>
          <p:spPr>
            <a:xfrm>
              <a:off x="1125084" y="5483310"/>
              <a:ext cx="3707263" cy="244993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1640E191-D461-4B48-B8AE-12CDDC4F1C7A}"/>
                </a:ext>
              </a:extLst>
            </p:cNvPr>
            <p:cNvSpPr/>
            <p:nvPr/>
          </p:nvSpPr>
          <p:spPr>
            <a:xfrm rot="10800000">
              <a:off x="1125084" y="5834283"/>
              <a:ext cx="3642896" cy="20385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graphicFrame>
        <p:nvGraphicFramePr>
          <p:cNvPr id="98" name="Diagram 97">
            <a:extLst>
              <a:ext uri="{FF2B5EF4-FFF2-40B4-BE49-F238E27FC236}">
                <a16:creationId xmlns:a16="http://schemas.microsoft.com/office/drawing/2014/main" id="{975D5A51-6ED2-9548-ABE8-F8CF15845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503897"/>
              </p:ext>
            </p:extLst>
          </p:nvPr>
        </p:nvGraphicFramePr>
        <p:xfrm>
          <a:off x="6499647" y="1265895"/>
          <a:ext cx="4604876" cy="4931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94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789A073-720E-1E47-960A-61AF0273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243048"/>
            <a:ext cx="3051427" cy="3051427"/>
          </a:xfrm>
          <a:prstGeom prst="rect">
            <a:avLst/>
          </a:prstGeom>
        </p:spPr>
      </p:pic>
      <p:pic>
        <p:nvPicPr>
          <p:cNvPr id="6" name="Picture 5" descr="A picture containing fabric, grate&#10;&#10;Description automatically generated">
            <a:extLst>
              <a:ext uri="{FF2B5EF4-FFF2-40B4-BE49-F238E27FC236}">
                <a16:creationId xmlns:a16="http://schemas.microsoft.com/office/drawing/2014/main" id="{947FABA2-BDF4-7148-BCAA-26CF6659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7" y="3553359"/>
            <a:ext cx="3095001" cy="30950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D3833A-E24D-8A45-ADDA-D2D428B95D75}"/>
              </a:ext>
            </a:extLst>
          </p:cNvPr>
          <p:cNvGrpSpPr/>
          <p:nvPr/>
        </p:nvGrpSpPr>
        <p:grpSpPr>
          <a:xfrm>
            <a:off x="6871149" y="1402114"/>
            <a:ext cx="4199622" cy="4053772"/>
            <a:chOff x="2998554" y="1956554"/>
            <a:chExt cx="4229564" cy="40783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5613E9-7887-4F4E-9603-C19342C85880}"/>
                </a:ext>
              </a:extLst>
            </p:cNvPr>
            <p:cNvGrpSpPr/>
            <p:nvPr/>
          </p:nvGrpSpPr>
          <p:grpSpPr>
            <a:xfrm>
              <a:off x="2998554" y="1956554"/>
              <a:ext cx="4229564" cy="4078372"/>
              <a:chOff x="2450345" y="731238"/>
              <a:chExt cx="4720600" cy="485071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898C1CD-1EAB-024A-9293-958F492C3282}"/>
                  </a:ext>
                </a:extLst>
              </p:cNvPr>
              <p:cNvSpPr/>
              <p:nvPr/>
            </p:nvSpPr>
            <p:spPr>
              <a:xfrm>
                <a:off x="2450345" y="1557381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DEC2B1B-4B1D-2A43-8137-9CB5B7CD2F20}"/>
                  </a:ext>
                </a:extLst>
              </p:cNvPr>
              <p:cNvSpPr/>
              <p:nvPr/>
            </p:nvSpPr>
            <p:spPr>
              <a:xfrm>
                <a:off x="2450345" y="2383524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85C752-FD61-7545-A5DA-20EF04D56E0B}"/>
                  </a:ext>
                </a:extLst>
              </p:cNvPr>
              <p:cNvSpPr/>
              <p:nvPr/>
            </p:nvSpPr>
            <p:spPr>
              <a:xfrm>
                <a:off x="2450345" y="3209667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FF77807-EA2D-A149-9830-314477D59C69}"/>
                  </a:ext>
                </a:extLst>
              </p:cNvPr>
              <p:cNvSpPr/>
              <p:nvPr/>
            </p:nvSpPr>
            <p:spPr>
              <a:xfrm>
                <a:off x="2450345" y="403581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7205E2-1FF8-0F44-95F1-22CDA08730AD}"/>
                  </a:ext>
                </a:extLst>
              </p:cNvPr>
              <p:cNvSpPr/>
              <p:nvPr/>
            </p:nvSpPr>
            <p:spPr>
              <a:xfrm>
                <a:off x="4454219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BF6B445-19C7-B44A-9E84-3B5B22DA3810}"/>
                  </a:ext>
                </a:extLst>
              </p:cNvPr>
              <p:cNvSpPr/>
              <p:nvPr/>
            </p:nvSpPr>
            <p:spPr>
              <a:xfrm>
                <a:off x="4454219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11263-90D0-9840-B9A2-E421B104E091}"/>
                  </a:ext>
                </a:extLst>
              </p:cNvPr>
              <p:cNvSpPr/>
              <p:nvPr/>
            </p:nvSpPr>
            <p:spPr>
              <a:xfrm>
                <a:off x="4454219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1551A49-8C06-B740-A59B-73C3D3D698CE}"/>
                  </a:ext>
                </a:extLst>
              </p:cNvPr>
              <p:cNvSpPr/>
              <p:nvPr/>
            </p:nvSpPr>
            <p:spPr>
              <a:xfrm>
                <a:off x="4454219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A472D5-2E14-8340-8BB7-324BCC9110EC}"/>
                  </a:ext>
                </a:extLst>
              </p:cNvPr>
              <p:cNvSpPr/>
              <p:nvPr/>
            </p:nvSpPr>
            <p:spPr>
              <a:xfrm>
                <a:off x="4454219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A1A6BA3-EAAE-A046-973A-2F126FE74112}"/>
                  </a:ext>
                </a:extLst>
              </p:cNvPr>
              <p:cNvSpPr/>
              <p:nvPr/>
            </p:nvSpPr>
            <p:spPr>
              <a:xfrm>
                <a:off x="4454219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C9070C9-77CA-1648-94C6-76BEC699437A}"/>
                  </a:ext>
                </a:extLst>
              </p:cNvPr>
              <p:cNvSpPr/>
              <p:nvPr/>
            </p:nvSpPr>
            <p:spPr>
              <a:xfrm>
                <a:off x="6450945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0993E3D-25C9-AE47-9E3B-E62DFE5BF213}"/>
                  </a:ext>
                </a:extLst>
              </p:cNvPr>
              <p:cNvSpPr/>
              <p:nvPr/>
            </p:nvSpPr>
            <p:spPr>
              <a:xfrm>
                <a:off x="6450945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B4A3F35-7CA5-9B45-BBBE-53BDA957438D}"/>
                  </a:ext>
                </a:extLst>
              </p:cNvPr>
              <p:cNvSpPr/>
              <p:nvPr/>
            </p:nvSpPr>
            <p:spPr>
              <a:xfrm>
                <a:off x="6450945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907B8F7-DE26-3444-8310-380152B76A11}"/>
                  </a:ext>
                </a:extLst>
              </p:cNvPr>
              <p:cNvSpPr/>
              <p:nvPr/>
            </p:nvSpPr>
            <p:spPr>
              <a:xfrm>
                <a:off x="6450945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9F00454-BC7F-E94E-B68C-3B4518151642}"/>
                  </a:ext>
                </a:extLst>
              </p:cNvPr>
              <p:cNvSpPr/>
              <p:nvPr/>
            </p:nvSpPr>
            <p:spPr>
              <a:xfrm>
                <a:off x="6450945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C142834-3FB2-7E48-8CB4-4C77C54AC1BB}"/>
                  </a:ext>
                </a:extLst>
              </p:cNvPr>
              <p:cNvSpPr/>
              <p:nvPr/>
            </p:nvSpPr>
            <p:spPr>
              <a:xfrm>
                <a:off x="6450945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975FD4-2ADB-5245-BFA9-A74FB4771A91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5174219" y="1091238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E484962-5317-AD41-89BF-392CFD0CB8F5}"/>
                  </a:ext>
                </a:extLst>
              </p:cNvPr>
              <p:cNvCxnSpPr>
                <a:cxnSpLocks/>
                <a:stCxn id="33" idx="6"/>
                <a:endCxn id="36" idx="2"/>
              </p:cNvCxnSpPr>
              <p:nvPr/>
            </p:nvCxnSpPr>
            <p:spPr>
              <a:xfrm>
                <a:off x="5174219" y="1091238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680DBE5-2D19-284F-A769-A1872C40D0CE}"/>
                  </a:ext>
                </a:extLst>
              </p:cNvPr>
              <p:cNvCxnSpPr>
                <a:cxnSpLocks/>
                <a:stCxn id="33" idx="6"/>
                <a:endCxn id="35" idx="2"/>
              </p:cNvCxnSpPr>
              <p:nvPr/>
            </p:nvCxnSpPr>
            <p:spPr>
              <a:xfrm>
                <a:off x="5174219" y="1091238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0295C08-AA24-A544-88DB-7380D9A66AE6}"/>
                  </a:ext>
                </a:extLst>
              </p:cNvPr>
              <p:cNvCxnSpPr>
                <a:cxnSpLocks/>
                <a:stCxn id="33" idx="6"/>
                <a:endCxn id="37" idx="2"/>
              </p:cNvCxnSpPr>
              <p:nvPr/>
            </p:nvCxnSpPr>
            <p:spPr>
              <a:xfrm>
                <a:off x="5174219" y="1091238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BD1F4F0-3A7E-D54D-AA16-D8A44FCCD2F3}"/>
                  </a:ext>
                </a:extLst>
              </p:cNvPr>
              <p:cNvCxnSpPr>
                <a:cxnSpLocks/>
                <a:stCxn id="33" idx="6"/>
                <a:endCxn id="38" idx="2"/>
              </p:cNvCxnSpPr>
              <p:nvPr/>
            </p:nvCxnSpPr>
            <p:spPr>
              <a:xfrm>
                <a:off x="5174219" y="1091238"/>
                <a:ext cx="1276726" cy="41307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5332C49-8FD3-CB47-A30A-3B4E2D4E5F10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>
                <a:off x="3170345" y="1903729"/>
                <a:ext cx="1283874" cy="1365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3A1A95C-0807-5048-8CDE-31CE9A030501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>
                <a:off x="3170345" y="1903729"/>
                <a:ext cx="1283874" cy="83979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DB4C28B-1D03-C74F-9D52-793CABC5595E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>
                <a:off x="3170345" y="2743524"/>
                <a:ext cx="1283874" cy="165228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C778B75-A330-174C-A7C4-5A03FBD9762A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>
                <a:off x="3170345" y="1903729"/>
                <a:ext cx="1283874" cy="3318224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43CD1AC-AEDF-184C-A61E-F1FDF0550A2D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>
                <a:off x="3170345" y="1903729"/>
                <a:ext cx="1283874" cy="249208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08665B5-5C9F-664A-AE5F-156995B642C4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3170345" y="1903729"/>
                <a:ext cx="1283874" cy="166593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162D948-3673-534F-BD2F-34AD9E8CF37D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>
                <a:off x="3170345" y="2743524"/>
                <a:ext cx="1283874" cy="247842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245BFA9-3807-F542-8133-ACC926376F96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3170345" y="2743524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3C600A9-737F-174F-85B7-DF8C8A903BC8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>
                <a:off x="3170345" y="2743524"/>
                <a:ext cx="128387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B4E9F4E-7948-4348-A65F-F997B21B0314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 flipV="1">
                <a:off x="3170345" y="1917381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0043915-D666-9742-9563-4B3776142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0345" y="3570930"/>
                <a:ext cx="1290895" cy="164333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6FC3435-84B1-4A4A-813D-1F16758A15FF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 flipV="1">
                <a:off x="3170345" y="1917381"/>
                <a:ext cx="1283874" cy="165354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7B7D8E8-8112-5445-A425-A04D62820BB2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>
                <a:off x="3170345" y="3570930"/>
                <a:ext cx="1283874" cy="8248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2A95F35-3AF1-204B-BFCD-5B27727BE789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3170345" y="3569667"/>
                <a:ext cx="1283874" cy="126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7CA7A60-2F48-7249-9DE8-205D435AEC60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3170345" y="2743524"/>
                <a:ext cx="1283874" cy="82740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18F25F3-3D88-1C48-AC14-CB90A74189A5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 flipV="1">
                <a:off x="3180101" y="1917381"/>
                <a:ext cx="1274118" cy="247843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8912043-A15B-8146-BF71-67C859CE8AED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3180101" y="2743524"/>
                <a:ext cx="1274118" cy="165228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CBF9B880-8205-054F-B77A-2204BA9F48F5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>
                <a:off x="3180101" y="4395810"/>
                <a:ext cx="1274118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D69EBA9-79F3-C84F-B094-8C029C70F732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 flipV="1">
                <a:off x="3180101" y="4395810"/>
                <a:ext cx="1274118" cy="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59B0F93E-DE23-674E-A494-34840E1E45F6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 flipV="1">
                <a:off x="3170345" y="3569667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6421073-8C79-6349-A4CC-7468FDB16416}"/>
                  </a:ext>
                </a:extLst>
              </p:cNvPr>
              <p:cNvCxnSpPr>
                <a:cxnSpLocks/>
                <a:stCxn id="28" idx="6"/>
                <a:endCxn id="34" idx="2"/>
              </p:cNvCxnSpPr>
              <p:nvPr/>
            </p:nvCxnSpPr>
            <p:spPr>
              <a:xfrm>
                <a:off x="5174219" y="1917381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E1D9B84-269B-C54C-B974-2401F3BC34F0}"/>
                  </a:ext>
                </a:extLst>
              </p:cNvPr>
              <p:cNvCxnSpPr>
                <a:cxnSpLocks/>
                <a:stCxn id="28" idx="6"/>
                <a:endCxn id="35" idx="2"/>
              </p:cNvCxnSpPr>
              <p:nvPr/>
            </p:nvCxnSpPr>
            <p:spPr>
              <a:xfrm>
                <a:off x="5174219" y="1917381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FB93BB1-BA4F-2246-A075-DBB49AFCD3A9}"/>
                  </a:ext>
                </a:extLst>
              </p:cNvPr>
              <p:cNvCxnSpPr>
                <a:cxnSpLocks/>
                <a:stCxn id="28" idx="6"/>
                <a:endCxn id="37" idx="2"/>
              </p:cNvCxnSpPr>
              <p:nvPr/>
            </p:nvCxnSpPr>
            <p:spPr>
              <a:xfrm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79648A6-80A1-C543-8CDF-0847CBE802A9}"/>
                  </a:ext>
                </a:extLst>
              </p:cNvPr>
              <p:cNvCxnSpPr>
                <a:cxnSpLocks/>
                <a:stCxn id="28" idx="6"/>
                <a:endCxn id="36" idx="2"/>
              </p:cNvCxnSpPr>
              <p:nvPr/>
            </p:nvCxnSpPr>
            <p:spPr>
              <a:xfrm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83AD0691-7125-3D40-B2BE-2D1D23976563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5181240" y="2743524"/>
                <a:ext cx="1269705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4426F3B-81E3-7146-AFFE-E6E4642C55A0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>
                <a:off x="5181240" y="2743524"/>
                <a:ext cx="1269705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D05BD7D-8FB0-504D-A33D-5FA08F7E7DBB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>
                <a:off x="5181240" y="2743524"/>
                <a:ext cx="1269705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AA503DB-A09F-614D-B45F-6F7E320A7395}"/>
                  </a:ext>
                </a:extLst>
              </p:cNvPr>
              <p:cNvCxnSpPr>
                <a:cxnSpLocks/>
                <a:endCxn id="35" idx="2"/>
              </p:cNvCxnSpPr>
              <p:nvPr/>
            </p:nvCxnSpPr>
            <p:spPr>
              <a:xfrm>
                <a:off x="5181240" y="2743524"/>
                <a:ext cx="1269705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11EEA84-9637-B749-B39C-275DF5C2D21E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5181240" y="1917381"/>
                <a:ext cx="1269705" cy="82614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A301684-F62B-7742-BDF9-7840E5B0F33D}"/>
                  </a:ext>
                </a:extLst>
              </p:cNvPr>
              <p:cNvCxnSpPr>
                <a:cxnSpLocks/>
                <a:stCxn id="28" idx="6"/>
                <a:endCxn id="38" idx="2"/>
              </p:cNvCxnSpPr>
              <p:nvPr/>
            </p:nvCxnSpPr>
            <p:spPr>
              <a:xfrm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C1D86C9-10C4-AA43-830E-A9B0F4478EFA}"/>
                  </a:ext>
                </a:extLst>
              </p:cNvPr>
              <p:cNvCxnSpPr>
                <a:cxnSpLocks/>
                <a:stCxn id="30" idx="6"/>
                <a:endCxn id="38" idx="2"/>
              </p:cNvCxnSpPr>
              <p:nvPr/>
            </p:nvCxnSpPr>
            <p:spPr>
              <a:xfrm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15EE2E9-0C66-2745-9963-4974894D573B}"/>
                  </a:ext>
                </a:extLst>
              </p:cNvPr>
              <p:cNvCxnSpPr>
                <a:cxnSpLocks/>
                <a:stCxn id="30" idx="6"/>
                <a:endCxn id="34" idx="2"/>
              </p:cNvCxnSpPr>
              <p:nvPr/>
            </p:nvCxnSpPr>
            <p:spPr>
              <a:xfrm flipV="1"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DBCE96D-3168-D54F-A9D7-189C64C297E5}"/>
                  </a:ext>
                </a:extLst>
              </p:cNvPr>
              <p:cNvCxnSpPr>
                <a:cxnSpLocks/>
                <a:stCxn id="30" idx="6"/>
                <a:endCxn id="36" idx="2"/>
              </p:cNvCxnSpPr>
              <p:nvPr/>
            </p:nvCxnSpPr>
            <p:spPr>
              <a:xfrm>
                <a:off x="5174219" y="3569667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5C18901-AB9F-3D4B-A00C-0704F5F76798}"/>
                  </a:ext>
                </a:extLst>
              </p:cNvPr>
              <p:cNvCxnSpPr>
                <a:cxnSpLocks/>
                <a:stCxn id="30" idx="6"/>
                <a:endCxn id="35" idx="2"/>
              </p:cNvCxnSpPr>
              <p:nvPr/>
            </p:nvCxnSpPr>
            <p:spPr>
              <a:xfrm flipV="1">
                <a:off x="5174219" y="2743524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5245A37-2E91-A848-85C3-B0129BE9D380}"/>
                  </a:ext>
                </a:extLst>
              </p:cNvPr>
              <p:cNvCxnSpPr>
                <a:cxnSpLocks/>
                <a:stCxn id="30" idx="6"/>
                <a:endCxn id="37" idx="2"/>
              </p:cNvCxnSpPr>
              <p:nvPr/>
            </p:nvCxnSpPr>
            <p:spPr>
              <a:xfrm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096DF989-A1F8-EC44-BE7E-2CAEE6753A15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 flipV="1"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58D85A58-FE3E-B14D-83D9-CAEA7CF8FE0C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 flipV="1">
                <a:off x="5174219" y="2743524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10BBD84-5EF9-3D47-96BF-C767261AB772}"/>
                  </a:ext>
                </a:extLst>
              </p:cNvPr>
              <p:cNvCxnSpPr>
                <a:cxnSpLocks/>
                <a:stCxn id="31" idx="6"/>
                <a:endCxn id="38" idx="2"/>
              </p:cNvCxnSpPr>
              <p:nvPr/>
            </p:nvCxnSpPr>
            <p:spPr>
              <a:xfrm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3816D4E-1BA8-404A-AF10-9B7044A364F7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5174219" y="4395810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2C01C1DE-40B9-F047-AA1F-8C7BFEA35C86}"/>
                  </a:ext>
                </a:extLst>
              </p:cNvPr>
              <p:cNvCxnSpPr>
                <a:cxnSpLocks/>
                <a:stCxn id="31" idx="6"/>
                <a:endCxn id="36" idx="2"/>
              </p:cNvCxnSpPr>
              <p:nvPr/>
            </p:nvCxnSpPr>
            <p:spPr>
              <a:xfrm flipV="1"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9A4554B-353C-5B42-B36C-FF8959320A97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 flipV="1"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88A3F787-00D1-0A4F-B62E-31D1A3E34455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flipV="1">
                <a:off x="5174219" y="2743524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D60DE66-6FD6-EC43-AA61-A1185C3EAFC9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 flipV="1"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60FC1EC-3255-6643-BB17-2A7008DBA318}"/>
                  </a:ext>
                </a:extLst>
              </p:cNvPr>
              <p:cNvCxnSpPr>
                <a:cxnSpLocks/>
                <a:stCxn id="32" idx="6"/>
                <a:endCxn id="38" idx="2"/>
              </p:cNvCxnSpPr>
              <p:nvPr/>
            </p:nvCxnSpPr>
            <p:spPr>
              <a:xfrm>
                <a:off x="5174219" y="5221953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A3FDC1A-418E-A949-89DD-3993C487D17C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 flipV="1"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9D6413-9C75-394D-B386-EB110653ADEF}"/>
                </a:ext>
              </a:extLst>
            </p:cNvPr>
            <p:cNvCxnSpPr>
              <a:cxnSpLocks/>
              <a:stCxn id="24" idx="6"/>
              <a:endCxn id="33" idx="2"/>
            </p:cNvCxnSpPr>
            <p:nvPr/>
          </p:nvCxnSpPr>
          <p:spPr>
            <a:xfrm flipV="1">
              <a:off x="3643660" y="2259234"/>
              <a:ext cx="1150325" cy="6946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854D2C-D957-BE4D-805A-99A0CBD41729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 flipV="1">
              <a:off x="3643660" y="2259234"/>
              <a:ext cx="1150325" cy="138920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E01BDE0-434F-A64D-9551-47533929ACE5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 flipV="1">
              <a:off x="3643660" y="2259234"/>
              <a:ext cx="1150325" cy="208380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EAC2F4-405B-2B4A-9866-566E42B91026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 flipV="1">
              <a:off x="3643660" y="2259234"/>
              <a:ext cx="1150325" cy="27784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A63BC91-E915-EB46-AE87-6F4D1EC4947D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>
              <a:off x="5439091" y="2259234"/>
              <a:ext cx="1143921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216D40-741D-FC47-BC9A-3F5516467F2E}"/>
                </a:ext>
              </a:extLst>
            </p:cNvPr>
            <p:cNvCxnSpPr>
              <a:cxnSpLocks/>
              <a:stCxn id="28" idx="6"/>
              <a:endCxn id="39" idx="2"/>
            </p:cNvCxnSpPr>
            <p:nvPr/>
          </p:nvCxnSpPr>
          <p:spPr>
            <a:xfrm flipV="1">
              <a:off x="5439091" y="2259234"/>
              <a:ext cx="1143921" cy="69460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609ECDB-A208-4B40-AFDD-07D7A4B93DD0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 flipV="1">
              <a:off x="5439091" y="2259234"/>
              <a:ext cx="1143921" cy="13892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6A47AF-7989-474B-B2FD-F56CA6215707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5439091" y="2259234"/>
              <a:ext cx="1143921" cy="208380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280512-178E-4948-B4E9-6C0EE757A946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 flipV="1">
              <a:off x="5439091" y="2259234"/>
              <a:ext cx="1143921" cy="27784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EAB5F2-A2C8-CA44-8CD2-2B2AFE84629A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5439091" y="2259234"/>
              <a:ext cx="1143921" cy="347301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B6BF52-6619-5940-AD2D-E5DB3D84E9C8}"/>
              </a:ext>
            </a:extLst>
          </p:cNvPr>
          <p:cNvCxnSpPr>
            <a:cxnSpLocks/>
          </p:cNvCxnSpPr>
          <p:nvPr/>
        </p:nvCxnSpPr>
        <p:spPr>
          <a:xfrm>
            <a:off x="4245192" y="1823882"/>
            <a:ext cx="1850808" cy="12157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AFE9DBEE-86B2-3C43-8744-01268D265E8E}"/>
              </a:ext>
            </a:extLst>
          </p:cNvPr>
          <p:cNvCxnSpPr>
            <a:cxnSpLocks/>
          </p:cNvCxnSpPr>
          <p:nvPr/>
        </p:nvCxnSpPr>
        <p:spPr>
          <a:xfrm flipH="1">
            <a:off x="4245192" y="3730016"/>
            <a:ext cx="1898874" cy="1370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35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ng">
            <a:extLst>
              <a:ext uri="{FF2B5EF4-FFF2-40B4-BE49-F238E27FC236}">
                <a16:creationId xmlns:a16="http://schemas.microsoft.com/office/drawing/2014/main" id="{D04B0623-0C17-6B4A-9DF2-E63DEE93C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72" y="212271"/>
            <a:ext cx="6433457" cy="64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1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DD7C-6139-6F47-91FA-E2C27985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hlinkClick r:id="rId2"/>
              </a:rPr>
              <a:t>How convolutional neural networks see the world</a:t>
            </a:r>
            <a:br>
              <a:rPr lang="en-GB" dirty="0"/>
            </a:b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DC70-A16D-9949-98ED-1F11B6AF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7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 ”… what do they really "understand"? </a:t>
            </a:r>
          </a:p>
          <a:p>
            <a:pPr marL="0" indent="0">
              <a:buNone/>
            </a:pPr>
            <a:r>
              <a:rPr lang="en-GB" dirty="0"/>
              <a:t>Two things: first, they understand a decomposition of their visual input space as a hierarchical-modular network of convolution filters, and second, they understand a probabilistic mapping between certain combinations of these filters and a set of arbitrary labels. </a:t>
            </a:r>
          </a:p>
          <a:p>
            <a:pPr marL="0" indent="0">
              <a:buNone/>
            </a:pPr>
            <a:r>
              <a:rPr lang="en-GB" dirty="0"/>
              <a:t>Naturally, this does not qualify as "seeing" in any human sense, and from a scientific perspective it certainly doesn't mean that we somehow solved computer vision at this point. </a:t>
            </a:r>
          </a:p>
          <a:p>
            <a:pPr marL="0" indent="0">
              <a:buNone/>
            </a:pPr>
            <a:r>
              <a:rPr lang="en-GB" dirty="0"/>
              <a:t>Don't believe the hype; we are merely standing on the first step of a very tall ladder.”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429582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CC62-BD2F-6A42-A5D8-5F31DA00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1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Hands-on: Deep Dream</a:t>
            </a:r>
            <a:br>
              <a:rPr lang="en-FI" dirty="0"/>
            </a:br>
            <a:r>
              <a:rPr lang="en-FI" dirty="0">
                <a:hlinkClick r:id="rId2"/>
              </a:rPr>
              <a:t>Inception v-3</a:t>
            </a:r>
            <a:endParaRPr lang="en-FI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D8997C9-182E-A745-8A7A-D54023BB2F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" y="2155371"/>
            <a:ext cx="11644306" cy="43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9C793E-91FD-EE4D-86E9-9AA5125FD556}"/>
              </a:ext>
            </a:extLst>
          </p:cNvPr>
          <p:cNvSpPr txBox="1"/>
          <p:nvPr/>
        </p:nvSpPr>
        <p:spPr>
          <a:xfrm>
            <a:off x="1730828" y="2602468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mixed0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867FC8-C83E-C342-A52E-26536201DF50}"/>
              </a:ext>
            </a:extLst>
          </p:cNvPr>
          <p:cNvCxnSpPr/>
          <p:nvPr/>
        </p:nvCxnSpPr>
        <p:spPr>
          <a:xfrm>
            <a:off x="2155371" y="29718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46EE4F-B64F-AA40-A267-39B1DF6DB209}"/>
              </a:ext>
            </a:extLst>
          </p:cNvPr>
          <p:cNvSpPr txBox="1"/>
          <p:nvPr/>
        </p:nvSpPr>
        <p:spPr>
          <a:xfrm>
            <a:off x="2683328" y="2602468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mixed1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63C166-4307-7041-B68D-BA095CF4A109}"/>
              </a:ext>
            </a:extLst>
          </p:cNvPr>
          <p:cNvCxnSpPr/>
          <p:nvPr/>
        </p:nvCxnSpPr>
        <p:spPr>
          <a:xfrm>
            <a:off x="3107871" y="29718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6E2AD4-FCDD-D240-B9FE-7A7F29A9ACE6}"/>
              </a:ext>
            </a:extLst>
          </p:cNvPr>
          <p:cNvSpPr txBox="1"/>
          <p:nvPr/>
        </p:nvSpPr>
        <p:spPr>
          <a:xfrm>
            <a:off x="6135968" y="2602468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7C78A-E693-DF4A-8A59-DA71A3844BF8}"/>
              </a:ext>
            </a:extLst>
          </p:cNvPr>
          <p:cNvSpPr txBox="1"/>
          <p:nvPr/>
        </p:nvSpPr>
        <p:spPr>
          <a:xfrm>
            <a:off x="10745217" y="2646402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mixed10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5ACD3E-C44C-DA4E-8F31-E6FF4E7C6CE8}"/>
              </a:ext>
            </a:extLst>
          </p:cNvPr>
          <p:cNvCxnSpPr/>
          <p:nvPr/>
        </p:nvCxnSpPr>
        <p:spPr>
          <a:xfrm>
            <a:off x="11124000" y="3015734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FF95D477-0624-D54A-89BC-4FD9476D4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620" y="4445376"/>
            <a:ext cx="2799873" cy="2027108"/>
          </a:xfrm>
        </p:spPr>
      </p:pic>
      <p:pic>
        <p:nvPicPr>
          <p:cNvPr id="7" name="Picture 6" descr="A picture containing grass, invertebrate, colorful, coral&#10;&#10;Description automatically generated">
            <a:extLst>
              <a:ext uri="{FF2B5EF4-FFF2-40B4-BE49-F238E27FC236}">
                <a16:creationId xmlns:a16="http://schemas.microsoft.com/office/drawing/2014/main" id="{6BD2A2C7-61B5-C341-9BFA-BA24A3C8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605" y="2359019"/>
            <a:ext cx="2799873" cy="2027108"/>
          </a:xfrm>
          <a:prstGeom prst="rect">
            <a:avLst/>
          </a:prstGeom>
        </p:spPr>
      </p:pic>
      <p:pic>
        <p:nvPicPr>
          <p:cNvPr id="9" name="Picture 8" descr="A picture containing blurry, ocean floor&#10;&#10;Description automatically generated">
            <a:extLst>
              <a:ext uri="{FF2B5EF4-FFF2-40B4-BE49-F238E27FC236}">
                <a16:creationId xmlns:a16="http://schemas.microsoft.com/office/drawing/2014/main" id="{D7B8ED38-C954-054D-96AC-0640DF38B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864" y="4445376"/>
            <a:ext cx="2799873" cy="2027108"/>
          </a:xfrm>
          <a:prstGeom prst="rect">
            <a:avLst/>
          </a:prstGeom>
        </p:spPr>
      </p:pic>
      <p:pic>
        <p:nvPicPr>
          <p:cNvPr id="11" name="Picture 10" descr="A picture containing colorful, coelenterate, polyp, colors&#10;&#10;Description automatically generated">
            <a:extLst>
              <a:ext uri="{FF2B5EF4-FFF2-40B4-BE49-F238E27FC236}">
                <a16:creationId xmlns:a16="http://schemas.microsoft.com/office/drawing/2014/main" id="{226CB78C-9F83-2948-BDF7-9671584DB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173" y="271891"/>
            <a:ext cx="2799873" cy="2027108"/>
          </a:xfrm>
          <a:prstGeom prst="rect">
            <a:avLst/>
          </a:prstGeom>
        </p:spPr>
      </p:pic>
      <p:pic>
        <p:nvPicPr>
          <p:cNvPr id="13" name="Picture 12" descr="A picture containing colorful, coelenterate, colors, coral&#10;&#10;Description automatically generated">
            <a:extLst>
              <a:ext uri="{FF2B5EF4-FFF2-40B4-BE49-F238E27FC236}">
                <a16:creationId xmlns:a16="http://schemas.microsoft.com/office/drawing/2014/main" id="{0A6DB3AA-647C-774F-A979-D90DC12C6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19" y="2358248"/>
            <a:ext cx="2799873" cy="2027108"/>
          </a:xfrm>
          <a:prstGeom prst="rect">
            <a:avLst/>
          </a:prstGeom>
        </p:spPr>
      </p:pic>
      <p:pic>
        <p:nvPicPr>
          <p:cNvPr id="15" name="Picture 14" descr="A picture containing phasianid, gallinaceous bird, bird, colorful&#10;&#10;Description automatically generated">
            <a:extLst>
              <a:ext uri="{FF2B5EF4-FFF2-40B4-BE49-F238E27FC236}">
                <a16:creationId xmlns:a16="http://schemas.microsoft.com/office/drawing/2014/main" id="{F1E7789A-FE1C-7042-9ED8-1C13F2705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864" y="2359019"/>
            <a:ext cx="2799873" cy="2027108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810216A2-62FB-4840-8D90-F8E2559EF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0864" y="274081"/>
            <a:ext cx="2796847" cy="20249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C34070-DD68-1847-A310-2ECDC1B3A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1300" y="4445376"/>
            <a:ext cx="2799873" cy="2027108"/>
          </a:xfrm>
          <a:prstGeom prst="rect">
            <a:avLst/>
          </a:prstGeom>
        </p:spPr>
      </p:pic>
      <p:pic>
        <p:nvPicPr>
          <p:cNvPr id="21" name="Picture 20" descr="A picture containing coral, invertebrate, coelenterate&#10;&#10;Description automatically generated">
            <a:extLst>
              <a:ext uri="{FF2B5EF4-FFF2-40B4-BE49-F238E27FC236}">
                <a16:creationId xmlns:a16="http://schemas.microsoft.com/office/drawing/2014/main" id="{4535D6F7-D8BB-C24C-A60C-A6DBD82851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4488" y="271891"/>
            <a:ext cx="2799873" cy="2027108"/>
          </a:xfrm>
          <a:prstGeom prst="rect">
            <a:avLst/>
          </a:prstGeom>
        </p:spPr>
      </p:pic>
      <p:pic>
        <p:nvPicPr>
          <p:cNvPr id="23" name="Picture 22" descr="A picture containing colorful, colors, several&#10;&#10;Description automatically generated">
            <a:extLst>
              <a:ext uri="{FF2B5EF4-FFF2-40B4-BE49-F238E27FC236}">
                <a16:creationId xmlns:a16="http://schemas.microsoft.com/office/drawing/2014/main" id="{867541F7-792F-4E42-AD23-4759B4A6AA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169" y="2358248"/>
            <a:ext cx="2802004" cy="2028650"/>
          </a:xfrm>
          <a:prstGeom prst="rect">
            <a:avLst/>
          </a:prstGeom>
        </p:spPr>
      </p:pic>
      <p:pic>
        <p:nvPicPr>
          <p:cNvPr id="25" name="Picture 24" descr="A picture containing indoor&#10;&#10;Description automatically generated">
            <a:extLst>
              <a:ext uri="{FF2B5EF4-FFF2-40B4-BE49-F238E27FC236}">
                <a16:creationId xmlns:a16="http://schemas.microsoft.com/office/drawing/2014/main" id="{6BA6A79C-E2E4-2B49-B8F0-E64E9503B5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9605" y="4445376"/>
            <a:ext cx="2799873" cy="20271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91E1064-50E3-2643-9B1F-9BC16180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9" y="271891"/>
            <a:ext cx="2799943" cy="202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93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ral, invertebrate, coelenterate&#10;&#10;Description automatically generated">
            <a:extLst>
              <a:ext uri="{FF2B5EF4-FFF2-40B4-BE49-F238E27FC236}">
                <a16:creationId xmlns:a16="http://schemas.microsoft.com/office/drawing/2014/main" id="{CAFF5C77-C45E-C04C-97AD-C68178FF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7" y="457159"/>
            <a:ext cx="3672485" cy="2658879"/>
          </a:xfrm>
          <a:prstGeom prst="rect">
            <a:avLst/>
          </a:prstGeom>
        </p:spPr>
      </p:pic>
      <p:pic>
        <p:nvPicPr>
          <p:cNvPr id="5" name="Content Placeholder 4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C77E916D-62D9-8546-9B5E-64806DEE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7" y="457159"/>
            <a:ext cx="3672485" cy="2658879"/>
          </a:xfrm>
          <a:prstGeom prst="rect">
            <a:avLst/>
          </a:prstGeom>
        </p:spPr>
      </p:pic>
      <p:pic>
        <p:nvPicPr>
          <p:cNvPr id="7" name="Picture 6" descr="A picture containing sale&#10;&#10;Description automatically generated">
            <a:extLst>
              <a:ext uri="{FF2B5EF4-FFF2-40B4-BE49-F238E27FC236}">
                <a16:creationId xmlns:a16="http://schemas.microsoft.com/office/drawing/2014/main" id="{FF4DD578-8928-814B-A19B-F175F5AB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756" y="457159"/>
            <a:ext cx="3672485" cy="2658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222FA-65F4-3A43-8CDB-9FF1C0A16B46}"/>
              </a:ext>
            </a:extLst>
          </p:cNvPr>
          <p:cNvSpPr txBox="1"/>
          <p:nvPr/>
        </p:nvSpPr>
        <p:spPr>
          <a:xfrm>
            <a:off x="3866872" y="142371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b="1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94F39-1641-0543-9F5B-21CD14C5466C}"/>
              </a:ext>
            </a:extLst>
          </p:cNvPr>
          <p:cNvSpPr txBox="1"/>
          <p:nvPr/>
        </p:nvSpPr>
        <p:spPr>
          <a:xfrm>
            <a:off x="7953074" y="151604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b="1" dirty="0"/>
              <a:t>=</a:t>
            </a:r>
          </a:p>
        </p:txBody>
      </p:sp>
      <p:pic>
        <p:nvPicPr>
          <p:cNvPr id="10" name="Picture 9" descr="A picture containing colorful, coelenterate, polyp, colors&#10;&#10;Description automatically generated">
            <a:extLst>
              <a:ext uri="{FF2B5EF4-FFF2-40B4-BE49-F238E27FC236}">
                <a16:creationId xmlns:a16="http://schemas.microsoft.com/office/drawing/2014/main" id="{6D9DA438-0B64-4B4F-A167-B8BE39E2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52" y="3528716"/>
            <a:ext cx="3672485" cy="2658879"/>
          </a:xfrm>
          <a:prstGeom prst="rect">
            <a:avLst/>
          </a:prstGeom>
        </p:spPr>
      </p:pic>
      <p:pic>
        <p:nvPicPr>
          <p:cNvPr id="11" name="Picture 10" descr="A picture containing blurry, ocean floor&#10;&#10;Description automatically generated">
            <a:extLst>
              <a:ext uri="{FF2B5EF4-FFF2-40B4-BE49-F238E27FC236}">
                <a16:creationId xmlns:a16="http://schemas.microsoft.com/office/drawing/2014/main" id="{86F308C8-2423-1E41-9D79-0885EAA2B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07" y="3528715"/>
            <a:ext cx="3672485" cy="2658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5EA6C-6986-2346-8959-F816F38C571F}"/>
              </a:ext>
            </a:extLst>
          </p:cNvPr>
          <p:cNvSpPr txBox="1"/>
          <p:nvPr/>
        </p:nvSpPr>
        <p:spPr>
          <a:xfrm>
            <a:off x="3836907" y="460393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b="1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22F03-23AF-4947-A9D3-FA03BEB0DC76}"/>
              </a:ext>
            </a:extLst>
          </p:cNvPr>
          <p:cNvSpPr txBox="1"/>
          <p:nvPr/>
        </p:nvSpPr>
        <p:spPr>
          <a:xfrm>
            <a:off x="7923109" y="469626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b="1" dirty="0"/>
              <a:t>=</a:t>
            </a:r>
          </a:p>
        </p:txBody>
      </p:sp>
      <p:pic>
        <p:nvPicPr>
          <p:cNvPr id="15" name="Picture 14" descr="A large crowd of people&#10;&#10;Description automatically generated with low confidence">
            <a:extLst>
              <a:ext uri="{FF2B5EF4-FFF2-40B4-BE49-F238E27FC236}">
                <a16:creationId xmlns:a16="http://schemas.microsoft.com/office/drawing/2014/main" id="{BA305C0F-48A5-A546-A5EB-FEF37A7F9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649" y="3528715"/>
            <a:ext cx="3650592" cy="26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9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ihuahua or Muffin? | by Cristian Duguet | Medium">
            <a:extLst>
              <a:ext uri="{FF2B5EF4-FFF2-40B4-BE49-F238E27FC236}">
                <a16:creationId xmlns:a16="http://schemas.microsoft.com/office/drawing/2014/main" id="{081DFE14-8CE4-1642-974E-69530B3B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87" y="327454"/>
            <a:ext cx="6203092" cy="620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69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6548-F38D-CD44-ACE3-D6924660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Fully (densely) connected layer</a:t>
            </a:r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5E675123-BA0F-1244-8BCF-52A414E94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75"/>
          <a:stretch/>
        </p:blipFill>
        <p:spPr>
          <a:xfrm>
            <a:off x="1739316" y="2542477"/>
            <a:ext cx="8713367" cy="3634485"/>
          </a:xfrm>
        </p:spPr>
      </p:pic>
    </p:spTree>
    <p:extLst>
      <p:ext uri="{BB962C8B-B14F-4D97-AF65-F5344CB8AC3E}">
        <p14:creationId xmlns:p14="http://schemas.microsoft.com/office/powerpoint/2010/main" val="2853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2A1B-669B-1B47-85A0-F6D4BA1D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51" y="1179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3600" dirty="0"/>
              <a:t>Advanced </a:t>
            </a:r>
            <a:r>
              <a:rPr lang="en-GB" sz="3600" dirty="0"/>
              <a:t>techniques</a:t>
            </a:r>
            <a:r>
              <a:rPr lang="en-FI" sz="3600" dirty="0"/>
              <a:t> with Deep Dream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72D9C-82B5-0E4C-BF0C-A8B7F5BAFB78}"/>
              </a:ext>
            </a:extLst>
          </p:cNvPr>
          <p:cNvSpPr txBox="1"/>
          <p:nvPr/>
        </p:nvSpPr>
        <p:spPr>
          <a:xfrm>
            <a:off x="420130" y="1443553"/>
            <a:ext cx="808131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/>
              <a:t>Zooming in at each step </a:t>
            </a:r>
            <a:r>
              <a:rPr lang="en-FI" sz="2800" dirty="0">
                <a:sym typeface="Wingdings" pitchFamily="2" charset="2"/>
              </a:rPr>
              <a:t> infinite animation</a:t>
            </a:r>
          </a:p>
          <a:p>
            <a:endParaRPr lang="en-FI" sz="28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sym typeface="Wingdings" pitchFamily="2" charset="2"/>
              </a:rPr>
              <a:t>Painting ping-pong with </a:t>
            </a:r>
            <a:r>
              <a:rPr lang="en-FI" sz="2800" dirty="0"/>
              <a:t>Deep Dream:</a:t>
            </a:r>
            <a:endParaRPr lang="en-FI" sz="3200" dirty="0"/>
          </a:p>
          <a:p>
            <a:r>
              <a:rPr lang="en-FI" sz="3200" dirty="0"/>
              <a:t>	</a:t>
            </a:r>
            <a:r>
              <a:rPr lang="en-FI" sz="2400" dirty="0"/>
              <a:t> -  Use your painting as input</a:t>
            </a:r>
          </a:p>
          <a:p>
            <a:r>
              <a:rPr lang="en-FI" sz="2400" dirty="0"/>
              <a:t>	 -  Get Deep Dream output</a:t>
            </a:r>
          </a:p>
          <a:p>
            <a:r>
              <a:rPr lang="en-FI" sz="2400" dirty="0"/>
              <a:t>	 -  Zoom-in until good pattern appears</a:t>
            </a:r>
          </a:p>
          <a:p>
            <a:r>
              <a:rPr lang="en-FI" sz="2400" dirty="0"/>
              <a:t>	 -  Paint based on observed pattern</a:t>
            </a:r>
          </a:p>
          <a:p>
            <a:r>
              <a:rPr lang="en-FI" sz="2400" dirty="0"/>
              <a:t>              -  Repeat n-times</a:t>
            </a:r>
          </a:p>
          <a:p>
            <a:r>
              <a:rPr lang="en-FI" sz="2400" dirty="0"/>
              <a:t>	 -  Compile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F9FE5-62E5-5840-A75F-2E2D88D80222}"/>
              </a:ext>
            </a:extLst>
          </p:cNvPr>
          <p:cNvSpPr/>
          <p:nvPr/>
        </p:nvSpPr>
        <p:spPr>
          <a:xfrm>
            <a:off x="420130" y="603704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Roboto" panose="02000000000000000000" pitchFamily="2" charset="0"/>
                <a:hlinkClick r:id="rId2"/>
              </a:rPr>
              <a:t>"Neverending Story" music video</a:t>
            </a:r>
            <a:endParaRPr lang="en-GB" b="0" i="0" u="none" strike="noStrike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0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836AF9-54A0-2F46-95BE-9241DC29F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39" b="11422"/>
          <a:stretch/>
        </p:blipFill>
        <p:spPr>
          <a:xfrm>
            <a:off x="140677" y="3523448"/>
            <a:ext cx="11910646" cy="2993810"/>
          </a:xfrm>
          <a:prstGeom prst="rect">
            <a:avLst/>
          </a:prstGeom>
        </p:spPr>
      </p:pic>
      <p:pic>
        <p:nvPicPr>
          <p:cNvPr id="6" name="Picture 2" descr="Deep neural networks help us read your mind. | NeuWrite San Diego">
            <a:extLst>
              <a:ext uri="{FF2B5EF4-FFF2-40B4-BE49-F238E27FC236}">
                <a16:creationId xmlns:a16="http://schemas.microsoft.com/office/drawing/2014/main" id="{D5F00307-1368-B14F-9AAF-E32900E30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4595" r="24538" b="41758"/>
          <a:stretch/>
        </p:blipFill>
        <p:spPr bwMode="auto">
          <a:xfrm>
            <a:off x="3540369" y="340742"/>
            <a:ext cx="4829907" cy="28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04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learning - Intuitive understanding of 1D, 2D, and 3D convolutions  in convolutional neural networks - Stack Overflow">
            <a:extLst>
              <a:ext uri="{FF2B5EF4-FFF2-40B4-BE49-F238E27FC236}">
                <a16:creationId xmlns:a16="http://schemas.microsoft.com/office/drawing/2014/main" id="{4E931D98-5143-7A4F-B711-1D96AC3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6" y="2147278"/>
            <a:ext cx="10163908" cy="414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87A4B3-5E70-0946-9584-95E1B996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64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CNN - </a:t>
            </a:r>
            <a:r>
              <a:rPr lang="en-FI"/>
              <a:t>Biologically inspired </a:t>
            </a:r>
            <a:r>
              <a:rPr lang="en-FI" dirty="0"/>
              <a:t>ANN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1108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C5CA-39F8-7A41-9CAE-29F5FAAD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Convolution</a:t>
            </a:r>
          </a:p>
        </p:txBody>
      </p:sp>
      <p:pic>
        <p:nvPicPr>
          <p:cNvPr id="3074" name="Picture 2" descr="Weight Sharing in Convolution Neural Networks ?">
            <a:extLst>
              <a:ext uri="{FF2B5EF4-FFF2-40B4-BE49-F238E27FC236}">
                <a16:creationId xmlns:a16="http://schemas.microsoft.com/office/drawing/2014/main" id="{1FC34614-FD7A-ED40-B00F-7E0EC50C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982" y="1027906"/>
            <a:ext cx="5650035" cy="566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3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09490A0A-B5AF-1649-9B9A-3EA2DB4F6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4" y="460345"/>
            <a:ext cx="11172092" cy="5634741"/>
          </a:xfrm>
        </p:spPr>
      </p:pic>
    </p:spTree>
    <p:extLst>
      <p:ext uri="{BB962C8B-B14F-4D97-AF65-F5344CB8AC3E}">
        <p14:creationId xmlns:p14="http://schemas.microsoft.com/office/powerpoint/2010/main" val="893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1075-C4A1-0F42-B62D-F731C320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64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Convolutional layer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462D4D0-80C4-124F-B5C9-3D76491AE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42" y="1456227"/>
            <a:ext cx="10843315" cy="4884860"/>
          </a:xfrm>
        </p:spPr>
      </p:pic>
    </p:spTree>
    <p:extLst>
      <p:ext uri="{BB962C8B-B14F-4D97-AF65-F5344CB8AC3E}">
        <p14:creationId xmlns:p14="http://schemas.microsoft.com/office/powerpoint/2010/main" val="258660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2C92C0FF-AB65-DE4C-9D7E-4F9C6E2F7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6" r="4578" b="9453"/>
          <a:stretch/>
        </p:blipFill>
        <p:spPr>
          <a:xfrm>
            <a:off x="280212" y="533450"/>
            <a:ext cx="11631575" cy="5791099"/>
          </a:xfrm>
        </p:spPr>
      </p:pic>
    </p:spTree>
    <p:extLst>
      <p:ext uri="{BB962C8B-B14F-4D97-AF65-F5344CB8AC3E}">
        <p14:creationId xmlns:p14="http://schemas.microsoft.com/office/powerpoint/2010/main" val="44943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8660-FF76-0443-910D-976486A2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29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Hans-on: image classification with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93C5-08FE-934A-89DE-D6EDE1C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000"/>
            <a:ext cx="10967357" cy="3298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Convolutional layer</a:t>
            </a:r>
          </a:p>
          <a:p>
            <a:pPr marL="0" indent="0">
              <a:buNone/>
            </a:pP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tf.keras.layers.Conv2D(units=16, </a:t>
            </a:r>
          </a:p>
          <a:p>
            <a:pPr marL="0" indent="0">
              <a:buNone/>
            </a:pP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kernel_size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=3, </a:t>
            </a:r>
          </a:p>
          <a:p>
            <a:pPr marL="0" indent="0">
              <a:buNone/>
            </a:pP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padding="same",  </a:t>
            </a:r>
          </a:p>
          <a:p>
            <a:pPr marL="0" indent="0">
              <a:buNone/>
            </a:pP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activation="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98265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</TotalTime>
  <Words>430</Words>
  <Application>Microsoft Macintosh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Roboto</vt:lpstr>
      <vt:lpstr>Office Theme</vt:lpstr>
      <vt:lpstr>Convolutional NN</vt:lpstr>
      <vt:lpstr>Fully (densely) connected layer</vt:lpstr>
      <vt:lpstr>PowerPoint Presentation</vt:lpstr>
      <vt:lpstr>CNN - Biologically inspired ANN architecture</vt:lpstr>
      <vt:lpstr>Convolution</vt:lpstr>
      <vt:lpstr>PowerPoint Presentation</vt:lpstr>
      <vt:lpstr>Convolutional layer</vt:lpstr>
      <vt:lpstr>PowerPoint Presentation</vt:lpstr>
      <vt:lpstr>Hans-on: image classification with CNN</vt:lpstr>
      <vt:lpstr>Hans-on: image classification with CNN</vt:lpstr>
      <vt:lpstr>Gradient Descent Algorithm </vt:lpstr>
      <vt:lpstr>Gradient Ascent Algorithm </vt:lpstr>
      <vt:lpstr>PowerPoint Presentation</vt:lpstr>
      <vt:lpstr>PowerPoint Presentation</vt:lpstr>
      <vt:lpstr>How convolutional neural networks see the world </vt:lpstr>
      <vt:lpstr>Hands-on: Deep Dream Inception v-3</vt:lpstr>
      <vt:lpstr>PowerPoint Presentation</vt:lpstr>
      <vt:lpstr>PowerPoint Presentation</vt:lpstr>
      <vt:lpstr>PowerPoint Presentation</vt:lpstr>
      <vt:lpstr>Advanced techniques with Deep Dream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NN</dc:title>
  <dc:creator>Abdurakhmanova Shamsiiat</dc:creator>
  <cp:lastModifiedBy>Abdurakhmanova Shamsiiat</cp:lastModifiedBy>
  <cp:revision>24</cp:revision>
  <dcterms:created xsi:type="dcterms:W3CDTF">2022-03-29T11:48:04Z</dcterms:created>
  <dcterms:modified xsi:type="dcterms:W3CDTF">2022-04-13T09:04:50Z</dcterms:modified>
</cp:coreProperties>
</file>